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C620-82BC-409A-9B10-C627CBBECD9D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27CD-F8B3-44B8-96A8-9ED210114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C620-82BC-409A-9B10-C627CBBECD9D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27CD-F8B3-44B8-96A8-9ED210114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C620-82BC-409A-9B10-C627CBBECD9D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27CD-F8B3-44B8-96A8-9ED210114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C620-82BC-409A-9B10-C627CBBECD9D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27CD-F8B3-44B8-96A8-9ED210114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C620-82BC-409A-9B10-C627CBBECD9D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27CD-F8B3-44B8-96A8-9ED210114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C620-82BC-409A-9B10-C627CBBECD9D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27CD-F8B3-44B8-96A8-9ED210114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C620-82BC-409A-9B10-C627CBBECD9D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27CD-F8B3-44B8-96A8-9ED210114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C620-82BC-409A-9B10-C627CBBECD9D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27CD-F8B3-44B8-96A8-9ED210114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C620-82BC-409A-9B10-C627CBBECD9D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27CD-F8B3-44B8-96A8-9ED210114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C620-82BC-409A-9B10-C627CBBECD9D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27CD-F8B3-44B8-96A8-9ED210114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C620-82BC-409A-9B10-C627CBBECD9D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27CD-F8B3-44B8-96A8-9ED210114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EC620-82BC-409A-9B10-C627CBBECD9D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527CD-F8B3-44B8-96A8-9ED2101141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ness Of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úa Tốt Là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80680"/>
            <a:ext cx="3200400" cy="26446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Chúa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Tốt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Lành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381000"/>
            <a:ext cx="3886200" cy="4876800"/>
          </a:xfrm>
        </p:spPr>
        <p:txBody>
          <a:bodyPr>
            <a:noAutofit/>
          </a:bodyPr>
          <a:lstStyle/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Lòng nguyện yêu Chúa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Bởi thương xót Chúa mãi trên con này.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Trọn cả tháng ngày, 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Ngài nâng đỡ con trong tay.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Từ bình minh - khoảnh khắc con thức dậy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Rồi khi đêm buông nơi đây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Ô, Chúa tốt lành – con sẽ mãi ca ngợi Ngài. </a:t>
            </a:r>
          </a:p>
          <a:p>
            <a:pPr algn="l"/>
            <a:endParaRPr lang="vi-VN" sz="10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ĐK : 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Thành tín Cứu Chúa trên con đến suốt đời.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Thành tín Cứu Chúa trên con luôn luôn tươi mới.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Điều chi trong con vẫn mãi luôn ca ngợi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Ô Chúa tốt lành – con sẽ mãi ca ngợi Ngài. </a:t>
            </a:r>
          </a:p>
          <a:p>
            <a:pPr algn="l"/>
            <a:endParaRPr lang="vi-VN" sz="10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Con yêu tiếng Chúa 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Ngài đưa lối dẫn bước qua lửa hừng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Nơi trũng tối tăm,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Duy chính Chúa vẫn luôn bên con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Thật con biết Chúa là Thiên Phụ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Bạn hữu thật chính duy Cha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Ô, Chúa tốt lành – con sẽ mãi ca ngợi Ngài. </a:t>
            </a:r>
          </a:p>
          <a:p>
            <a:pPr algn="l"/>
            <a:endParaRPr lang="vi-VN" sz="10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Bridge: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Ơn phước Ngài cứ mãi theo con hoài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Phước Chúa vẫn mãi theo con(x2)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Đầu phục nơi chân Cha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Mọi hư vinh quăng xa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Nguyện dâng Ngài cả thân con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Ơn phước Ngài cứ mãi theo con hoài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Phước Chúa vẫn mãi theo </a:t>
            </a:r>
            <a:r>
              <a:rPr lang="vi-VN" sz="1200" b="1" dirty="0" smtClean="0">
                <a:solidFill>
                  <a:schemeClr val="bg1"/>
                </a:solidFill>
              </a:rPr>
              <a:t>con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197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Chúa Tốt Lành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Lòng Chúa Tốt Lành</dc:title>
  <dc:creator>FRONT</dc:creator>
  <cp:lastModifiedBy>FRONT</cp:lastModifiedBy>
  <cp:revision>12</cp:revision>
  <dcterms:created xsi:type="dcterms:W3CDTF">2024-03-01T19:38:57Z</dcterms:created>
  <dcterms:modified xsi:type="dcterms:W3CDTF">2024-03-24T21:04:06Z</dcterms:modified>
</cp:coreProperties>
</file>