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3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9BF-4D7D-462C-BA08-68BF498BFE91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E626-B12D-4E8A-8B23-9B2582D33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9BF-4D7D-462C-BA08-68BF498BFE91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E626-B12D-4E8A-8B23-9B2582D33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9BF-4D7D-462C-BA08-68BF498BFE91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E626-B12D-4E8A-8B23-9B2582D33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9BF-4D7D-462C-BA08-68BF498BFE91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E626-B12D-4E8A-8B23-9B2582D33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9BF-4D7D-462C-BA08-68BF498BFE91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E626-B12D-4E8A-8B23-9B2582D33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9BF-4D7D-462C-BA08-68BF498BFE91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E626-B12D-4E8A-8B23-9B2582D33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9BF-4D7D-462C-BA08-68BF498BFE91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E626-B12D-4E8A-8B23-9B2582D33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9BF-4D7D-462C-BA08-68BF498BFE91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E626-B12D-4E8A-8B23-9B2582D33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9BF-4D7D-462C-BA08-68BF498BFE91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E626-B12D-4E8A-8B23-9B2582D33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9BF-4D7D-462C-BA08-68BF498BFE91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E626-B12D-4E8A-8B23-9B2582D33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9BF-4D7D-462C-BA08-68BF498BFE91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E626-B12D-4E8A-8B23-9B2582D33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309BF-4D7D-462C-BA08-68BF498BFE91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1E626-B12D-4E8A-8B23-9B2582D33F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빛 되신 주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úa Ơi Con Thờ Phượng Ngà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52400"/>
            <a:ext cx="7162800" cy="381000"/>
          </a:xfrm>
        </p:spPr>
        <p:txBody>
          <a:bodyPr>
            <a:normAutofit fontScale="90000"/>
          </a:bodyPr>
          <a:lstStyle/>
          <a:p>
            <a:r>
              <a:rPr lang="vi-VN" b="1" dirty="0"/>
              <a:t> 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vi-VN" b="1" dirty="0" smtClean="0"/>
              <a:t>Chúa </a:t>
            </a:r>
            <a:r>
              <a:rPr lang="vi-VN" b="1" dirty="0"/>
              <a:t>Ơi Con Thờ Phượng Ngài</a:t>
            </a:r>
            <a:br>
              <a:rPr lang="vi-VN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990600"/>
            <a:ext cx="5486400" cy="4800600"/>
          </a:xfrm>
        </p:spPr>
        <p:txBody>
          <a:bodyPr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Sao mai sáng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ngời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đã đến giữa chốn tối tăm. 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 soi sáng con trông thấy Ngài. 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xin kính tôn trước ánh mai tuyệt vời. 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Dâng Cha hết cuộc đời con nguyện!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Chúa ơi, con thờ tôn Cha . 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Chúa ơi con đầu phục Ngài. 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Chúa ơi con nguyện tôn vinh danh Chúa Trời ! 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Mãi mãi Cha luôn đẹp tươi thay với yêu thương thật tuyệt </a:t>
            </a:r>
            <a:r>
              <a:rPr lang="vi-VN" sz="1400" b="1" dirty="0" smtClean="0">
                <a:solidFill>
                  <a:srgbClr val="FF0000"/>
                </a:solidFill>
              </a:rPr>
              <a:t>vời. </a:t>
            </a:r>
            <a:endParaRPr lang="vi-VN" sz="14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Sẽ luôn luôn diệu vinh thay, lòng con chúc tụng!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 yêu, mỗi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con chúc tán với tôn thờ, 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vinh quang thiên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đàng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trên muôn người.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Khiêm nhu Chúa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đã đến giữa chốn đê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hèn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nên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như kẻ nghèo vì chúng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n.</a:t>
            </a:r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Bridge: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Lớn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thay ơn Chúa Cứu ân muôn người. 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Tại nơi thập giá Chúa mang ô tội.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156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 Chúa Ơi Con Thờ Phượng Ngài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 Chúa Ơi Con Thờ Phượng Ngài </dc:title>
  <dc:creator>FRONT</dc:creator>
  <cp:lastModifiedBy>FRONT</cp:lastModifiedBy>
  <cp:revision>10</cp:revision>
  <dcterms:created xsi:type="dcterms:W3CDTF">2024-02-27T01:12:11Z</dcterms:created>
  <dcterms:modified xsi:type="dcterms:W3CDTF">2024-03-01T17:01:48Z</dcterms:modified>
</cp:coreProperties>
</file>