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3C079-DE64-4785-A386-9D56E59DCDBB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40DBB-661E-40FF-B937-F73A2A37C8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wana Amefufuka Haleluy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8495" y="0"/>
            <a:ext cx="6324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Bwana </a:t>
            </a:r>
            <a:r>
              <a:rPr lang="en-US" b="1" dirty="0" err="1" smtClean="0"/>
              <a:t>Amefufuka</a:t>
            </a:r>
            <a:r>
              <a:rPr lang="en-US" b="1" dirty="0" smtClean="0"/>
              <a:t> </a:t>
            </a:r>
            <a:r>
              <a:rPr lang="en-US" b="1" dirty="0" err="1" smtClean="0"/>
              <a:t>Haleluya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343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Bwana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amefufuka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zisitengwe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Ukombozi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Umetimu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Mshindi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asifiwe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hakimuweki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Ametoka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peponi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Yu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mtukufu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hatuhofu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Alitufia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Kichwa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chatangulia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tuna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138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Bwana Amefufuka Haleluya!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Mwokozi Alifufuka Swahili</dc:title>
  <dc:creator>FRONT</dc:creator>
  <cp:lastModifiedBy>FRONT</cp:lastModifiedBy>
  <cp:revision>9</cp:revision>
  <dcterms:created xsi:type="dcterms:W3CDTF">2024-03-06T15:27:09Z</dcterms:created>
  <dcterms:modified xsi:type="dcterms:W3CDTF">2024-03-20T21:51:43Z</dcterms:modified>
</cp:coreProperties>
</file>