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5" d="100"/>
          <a:sy n="95" d="100"/>
        </p:scale>
        <p:origin x="-292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2ECD-8689-43D3-AE8A-5CA4C134E227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1BBB8-AEB0-4888-8AD3-5BFAD3A5A7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žia dobr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Božia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dobrota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762000"/>
            <a:ext cx="48006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Milujem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ťa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Pán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Tvoja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milosť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navždy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trvá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Po </a:t>
            </a:r>
            <a:r>
              <a:rPr lang="en-US" sz="1600" b="1" dirty="0" err="1" smtClean="0">
                <a:solidFill>
                  <a:schemeClr val="bg1"/>
                </a:solidFill>
              </a:rPr>
              <a:t>všetky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dni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vo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svojích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rukách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držíš</a:t>
            </a:r>
            <a:r>
              <a:rPr lang="en-US" sz="1600" b="1" dirty="0" smtClean="0">
                <a:solidFill>
                  <a:schemeClr val="bg1"/>
                </a:solidFill>
              </a:rPr>
              <a:t> ma.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chvíle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vstávam</a:t>
            </a:r>
            <a:r>
              <a:rPr lang="en-US" sz="1600" b="1" dirty="0" smtClean="0">
                <a:solidFill>
                  <a:schemeClr val="bg1"/>
                </a:solidFill>
              </a:rPr>
              <a:t>,  </a:t>
            </a:r>
            <a:r>
              <a:rPr lang="en-US" sz="1600" b="1" dirty="0" err="1" smtClean="0">
                <a:solidFill>
                  <a:schemeClr val="bg1"/>
                </a:solidFill>
              </a:rPr>
              <a:t>kým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hlavu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položím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chválu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vzdám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Tvojej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dobrote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Celý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môj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život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verný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Celý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môj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život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dobrý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že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každým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dychom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túžim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spievať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</a:t>
            </a:r>
            <a:r>
              <a:rPr lang="en-US" sz="1600" b="1" dirty="0" err="1" smtClean="0">
                <a:solidFill>
                  <a:srgbClr val="FF0000"/>
                </a:solidFill>
              </a:rPr>
              <a:t>chválu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vzdať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Tvojej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dobrote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Milujem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tvoj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hlas</a:t>
            </a:r>
            <a:r>
              <a:rPr lang="en-US" sz="1600" b="1" dirty="0" smtClean="0">
                <a:solidFill>
                  <a:schemeClr val="bg1"/>
                </a:solidFill>
              </a:rPr>
              <a:t>. On </a:t>
            </a:r>
            <a:r>
              <a:rPr lang="en-US" sz="1600" b="1" dirty="0" smtClean="0">
                <a:solidFill>
                  <a:schemeClr val="bg1"/>
                </a:solidFill>
              </a:rPr>
              <a:t>ma </a:t>
            </a:r>
            <a:r>
              <a:rPr lang="en-US" sz="1600" b="1" dirty="0" err="1" smtClean="0">
                <a:solidFill>
                  <a:schemeClr val="bg1"/>
                </a:solidFill>
              </a:rPr>
              <a:t>viedol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cez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oheň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V </a:t>
            </a:r>
            <a:r>
              <a:rPr lang="en-US" sz="1600" b="1" dirty="0" err="1" smtClean="0">
                <a:solidFill>
                  <a:schemeClr val="bg1"/>
                </a:solidFill>
              </a:rPr>
              <a:t>čiernej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noci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bližšie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iný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Už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ťa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poznám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Otca</a:t>
            </a:r>
            <a:r>
              <a:rPr lang="en-US" sz="1600" b="1" dirty="0" smtClean="0">
                <a:solidFill>
                  <a:schemeClr val="bg1"/>
                </a:solidFill>
              </a:rPr>
              <a:t>. Si </a:t>
            </a:r>
            <a:r>
              <a:rPr lang="en-US" sz="1600" b="1" dirty="0" err="1" smtClean="0">
                <a:solidFill>
                  <a:schemeClr val="bg1"/>
                </a:solidFill>
              </a:rPr>
              <a:t>mojím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priateľom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Prebývam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Tvojej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dobrote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Ó, </a:t>
            </a:r>
            <a:r>
              <a:rPr lang="en-US" sz="1600" b="1" dirty="0" err="1" smtClean="0">
                <a:solidFill>
                  <a:schemeClr val="bg1"/>
                </a:solidFill>
              </a:rPr>
              <a:t>Tvoja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dobrota</a:t>
            </a:r>
            <a:r>
              <a:rPr lang="en-US" sz="1600" b="1" dirty="0" smtClean="0">
                <a:solidFill>
                  <a:schemeClr val="bg1"/>
                </a:solidFill>
              </a:rPr>
              <a:t> ma </a:t>
            </a:r>
            <a:r>
              <a:rPr lang="en-US" sz="1600" b="1" dirty="0" err="1" smtClean="0">
                <a:solidFill>
                  <a:schemeClr val="bg1"/>
                </a:solidFill>
              </a:rPr>
              <a:t>odvždy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sprevádza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Ó, </a:t>
            </a:r>
            <a:r>
              <a:rPr lang="en-US" sz="1600" b="1" dirty="0" err="1" smtClean="0">
                <a:solidFill>
                  <a:schemeClr val="bg1"/>
                </a:solidFill>
              </a:rPr>
              <a:t>Tvoja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dobrota</a:t>
            </a:r>
            <a:r>
              <a:rPr lang="en-US" sz="1600" b="1" dirty="0" smtClean="0">
                <a:solidFill>
                  <a:schemeClr val="bg1"/>
                </a:solidFill>
              </a:rPr>
              <a:t> ma </a:t>
            </a:r>
            <a:r>
              <a:rPr lang="en-US" sz="1600" b="1" dirty="0" err="1" smtClean="0">
                <a:solidFill>
                  <a:schemeClr val="bg1"/>
                </a:solidFill>
              </a:rPr>
              <a:t>odvždy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sprevádza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Život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ktorý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mám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tebe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prinášam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celý</a:t>
            </a:r>
            <a:r>
              <a:rPr lang="en-US" sz="1600" b="1" dirty="0" smtClean="0">
                <a:solidFill>
                  <a:schemeClr val="bg1"/>
                </a:solidFill>
              </a:rPr>
              <a:t> Ti ho </a:t>
            </a:r>
            <a:r>
              <a:rPr lang="en-US" sz="1600" b="1" dirty="0" err="1" smtClean="0">
                <a:solidFill>
                  <a:schemeClr val="bg1"/>
                </a:solidFill>
              </a:rPr>
              <a:t>dávam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Ó, </a:t>
            </a:r>
            <a:r>
              <a:rPr lang="en-US" sz="1600" b="1" dirty="0" err="1" smtClean="0">
                <a:solidFill>
                  <a:schemeClr val="bg1"/>
                </a:solidFill>
              </a:rPr>
              <a:t>Tvoja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dobrota</a:t>
            </a:r>
            <a:r>
              <a:rPr lang="en-US" sz="1600" b="1" dirty="0" smtClean="0">
                <a:solidFill>
                  <a:schemeClr val="bg1"/>
                </a:solidFill>
              </a:rPr>
              <a:t> ma </a:t>
            </a:r>
            <a:r>
              <a:rPr lang="en-US" sz="1600" b="1" dirty="0" err="1" smtClean="0">
                <a:solidFill>
                  <a:schemeClr val="bg1"/>
                </a:solidFill>
              </a:rPr>
              <a:t>odvždy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sprevádza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134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Božia dobrota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Božia dobrota czech</dc:title>
  <dc:creator>FRONT</dc:creator>
  <cp:lastModifiedBy>FRONT</cp:lastModifiedBy>
  <cp:revision>4</cp:revision>
  <dcterms:created xsi:type="dcterms:W3CDTF">2024-03-01T19:24:02Z</dcterms:created>
  <dcterms:modified xsi:type="dcterms:W3CDTF">2024-03-04T00:30:05Z</dcterms:modified>
</cp:coreProperties>
</file>