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3A4E-C147-405E-B8B8-34E9F3A1887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B1A2A-2939-4753-9906-3A65D4FD6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3A4E-C147-405E-B8B8-34E9F3A1887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B1A2A-2939-4753-9906-3A65D4FD6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3A4E-C147-405E-B8B8-34E9F3A1887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B1A2A-2939-4753-9906-3A65D4FD6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3A4E-C147-405E-B8B8-34E9F3A1887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B1A2A-2939-4753-9906-3A65D4FD6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3A4E-C147-405E-B8B8-34E9F3A1887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B1A2A-2939-4753-9906-3A65D4FD6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3A4E-C147-405E-B8B8-34E9F3A1887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B1A2A-2939-4753-9906-3A65D4FD6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3A4E-C147-405E-B8B8-34E9F3A1887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B1A2A-2939-4753-9906-3A65D4FD6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3A4E-C147-405E-B8B8-34E9F3A1887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B1A2A-2939-4753-9906-3A65D4FD6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3A4E-C147-405E-B8B8-34E9F3A1887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B1A2A-2939-4753-9906-3A65D4FD6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3A4E-C147-405E-B8B8-34E9F3A1887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B1A2A-2939-4753-9906-3A65D4FD6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3A4E-C147-405E-B8B8-34E9F3A1887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B1A2A-2939-4753-9906-3A65D4FD6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83A4E-C147-405E-B8B8-34E9F3A1887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B1A2A-2939-4753-9906-3A65D4FD63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 żyje 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04800"/>
            <a:ext cx="2743200" cy="838200"/>
          </a:xfrm>
        </p:spPr>
        <p:txBody>
          <a:bodyPr>
            <a:noAutofit/>
          </a:bodyPr>
          <a:lstStyle/>
          <a:p>
            <a:r>
              <a:rPr lang="en-US" b="1" dirty="0" smtClean="0"/>
              <a:t>Bo </a:t>
            </a:r>
            <a:r>
              <a:rPr lang="en-US" b="1" dirty="0" err="1" smtClean="0"/>
              <a:t>żyje</a:t>
            </a:r>
            <a:r>
              <a:rPr lang="en-US" b="1" dirty="0" smtClean="0"/>
              <a:t> </a:t>
            </a:r>
            <a:r>
              <a:rPr lang="en-US" b="1" dirty="0" smtClean="0"/>
              <a:t>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057400"/>
            <a:ext cx="5181600" cy="48006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Bóg Syna dał, by mnie wybawić, </a:t>
            </a: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przemóc śmierć i z grzechem bój; </a:t>
            </a: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żył i zmarł, by mnie wykupić, </a:t>
            </a: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pusty grób dziś świadczy: </a:t>
            </a:r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Zbawca </a:t>
            </a:r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żyje mój!</a:t>
            </a:r>
          </a:p>
          <a:p>
            <a:pPr algn="l"/>
            <a:endParaRPr lang="pl-P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pl-PL" b="1" dirty="0" smtClean="0">
                <a:solidFill>
                  <a:srgbClr val="FF0000"/>
                </a:solidFill>
              </a:rPr>
              <a:t>Bo żyje On! Jutro mnie nie trwoży, </a:t>
            </a:r>
          </a:p>
          <a:p>
            <a:pPr algn="l"/>
            <a:r>
              <a:rPr lang="pl-PL" b="1" dirty="0" smtClean="0">
                <a:solidFill>
                  <a:srgbClr val="FF0000"/>
                </a:solidFill>
              </a:rPr>
              <a:t>Bo żyje On! W Nim moja moc! </a:t>
            </a:r>
          </a:p>
          <a:p>
            <a:pPr algn="l"/>
            <a:r>
              <a:rPr lang="pl-PL" b="1" dirty="0" smtClean="0">
                <a:solidFill>
                  <a:srgbClr val="FF0000"/>
                </a:solidFill>
              </a:rPr>
              <a:t>A że ja wiem, kto przyszłość dzierży, </a:t>
            </a:r>
          </a:p>
          <a:p>
            <a:pPr algn="l"/>
            <a:r>
              <a:rPr lang="pl-PL" b="1" dirty="0" smtClean="0">
                <a:solidFill>
                  <a:srgbClr val="FF0000"/>
                </a:solidFill>
              </a:rPr>
              <a:t>Radością moje życie jest, bo żyje On!</a:t>
            </a:r>
          </a:p>
          <a:p>
            <a:pPr algn="l"/>
            <a:endParaRPr lang="pl-P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Któregoś dnia, gdy Jordan przejdę </a:t>
            </a: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skończą się dni łez i trwóg, </a:t>
            </a: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Tam, gdzie mój Pan, z triumfem wejdę </a:t>
            </a:r>
          </a:p>
          <a:p>
            <a:pPr algn="l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ujrzę światło chwały, gdzie panuje Bóg</a:t>
            </a:r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114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Bo żyje On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 żyje On</dc:title>
  <dc:creator>FRONT</dc:creator>
  <cp:lastModifiedBy>FRONT</cp:lastModifiedBy>
  <cp:revision>6</cp:revision>
  <dcterms:created xsi:type="dcterms:W3CDTF">2024-03-07T21:18:46Z</dcterms:created>
  <dcterms:modified xsi:type="dcterms:W3CDTF">2024-03-09T14:36:16Z</dcterms:modified>
</cp:coreProperties>
</file>