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3D1E9-640A-41BA-ABAC-13CE73046202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B67D-C3DA-42BC-95BC-7D6759F6C2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i Hristos a invi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3434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Azi</a:t>
            </a:r>
            <a:r>
              <a:rPr lang="en-US" b="1" dirty="0"/>
              <a:t> </a:t>
            </a:r>
            <a:r>
              <a:rPr lang="en-US" b="1" dirty="0" err="1"/>
              <a:t>Hristos</a:t>
            </a:r>
            <a:r>
              <a:rPr lang="en-US" b="1" dirty="0"/>
              <a:t> a </a:t>
            </a:r>
            <a:r>
              <a:rPr lang="en-US" b="1" dirty="0" err="1" smtClean="0"/>
              <a:t>inviat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62200"/>
            <a:ext cx="4114800" cy="4038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Azi Hristos a înviat!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Ceru-ntreg s-a bucurat!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cântăm, să-L înălţăm.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Slavă, glorie să-I dăm. Aleluia!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A-nviat! Mormântu-i gol.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Unde-i moarte, al tău bold?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mormânt S-a ridicat,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moarte ne-a scăpat. Aleluia!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Inimile-i înălţăm,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Viaţa noastră-i consacrăm,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crezând, curând vom sta, Aleluia!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în cer la dreapta Sa. Aleluia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Azi Hristos a inviat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Azi Hristos a inviat Romania</dc:title>
  <dc:creator>FRONT</dc:creator>
  <cp:lastModifiedBy>FRONT</cp:lastModifiedBy>
  <cp:revision>7</cp:revision>
  <dcterms:created xsi:type="dcterms:W3CDTF">2024-03-16T18:10:11Z</dcterms:created>
  <dcterms:modified xsi:type="dcterms:W3CDTF">2024-03-18T16:30:24Z</dcterms:modified>
</cp:coreProperties>
</file>