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CEFEB-CFA1-4140-A898-3AB0BD9605C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9636-A514-479B-B1CC-CA8C7212B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CEFEB-CFA1-4140-A898-3AB0BD9605C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9636-A514-479B-B1CC-CA8C7212B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CEFEB-CFA1-4140-A898-3AB0BD9605C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9636-A514-479B-B1CC-CA8C7212B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CEFEB-CFA1-4140-A898-3AB0BD9605C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9636-A514-479B-B1CC-CA8C7212B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CEFEB-CFA1-4140-A898-3AB0BD9605C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9636-A514-479B-B1CC-CA8C7212B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CEFEB-CFA1-4140-A898-3AB0BD9605C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9636-A514-479B-B1CC-CA8C7212B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CEFEB-CFA1-4140-A898-3AB0BD9605C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9636-A514-479B-B1CC-CA8C7212B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CEFEB-CFA1-4140-A898-3AB0BD9605C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9636-A514-479B-B1CC-CA8C7212B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CEFEB-CFA1-4140-A898-3AB0BD9605C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9636-A514-479B-B1CC-CA8C7212B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CEFEB-CFA1-4140-A898-3AB0BD9605C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9636-A514-479B-B1CC-CA8C7212B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CEFEB-CFA1-4140-A898-3AB0BD9605C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209636-A514-479B-B1CC-CA8C7212B0E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CEFEB-CFA1-4140-A898-3AB0BD9605C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209636-A514-479B-B1CC-CA8C7212B0E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ecause He lives 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var Jeevipadha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0685" y="206196"/>
            <a:ext cx="9372600" cy="533399"/>
          </a:xfrm>
        </p:spPr>
        <p:txBody>
          <a:bodyPr>
            <a:noAutofit/>
          </a:bodyPr>
          <a:lstStyle/>
          <a:p>
            <a:r>
              <a:rPr lang="en-US" sz="3200" b="1" dirty="0" err="1" smtClean="0"/>
              <a:t>Avar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Jeevipadhaal</a:t>
            </a:r>
            <a:r>
              <a:rPr lang="en-US" sz="3200" b="1" dirty="0" smtClean="0"/>
              <a:t>  </a:t>
            </a:r>
            <a:r>
              <a:rPr lang="ta-IN" sz="2800" b="1" dirty="0" smtClean="0"/>
              <a:t>ஏனெனில் </a:t>
            </a:r>
            <a:r>
              <a:rPr lang="ta-IN" sz="2800" b="1" dirty="0" smtClean="0"/>
              <a:t>அவர் வாழ்கிறார்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147470"/>
            <a:ext cx="9144000" cy="5334000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Dhevan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thandhaar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aega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sudhanai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Ulagorai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meetidavey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Siluvaiyil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thyaga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baliyaai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Marithavar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elundharey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vallamaiyaai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Avar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jeevipadhaal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naan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jeevikindrein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Avar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jeevipadhaal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bayam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illaiye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En </a:t>
            </a:r>
            <a:r>
              <a:rPr lang="en-US" sz="1400" b="1" dirty="0" err="1" smtClean="0">
                <a:solidFill>
                  <a:srgbClr val="FF0000"/>
                </a:solidFill>
              </a:rPr>
              <a:t>kaalangal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avar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karathil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Avar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jeevipadhal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vaazhvu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endrum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inbamey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Anbin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dhevan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jeevan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thandhaar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paavangal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poakidavey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rathathaal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en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paavam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neeki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Pudhu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vazhvaiyae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thandhitarey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anandhamey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Nambiduvai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ivanbin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nesar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Unnaiyumey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maatriduvaar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Thooimaiyudan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anbu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niraindha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Vetri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vaazhvai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unakumey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azhiparey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தேவன் 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தந்தார் ஏக சுதனை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உலகோரை மீட்டிடவே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சிலுவையில் த்யாக பலியாய்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மரித்தவர் எழுந்தாரே வல்லமையாய்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அவர் ஜீவிப்பதால் நான் ஜீவிக்கின்றேன்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அவர் ஜீவிப்பதால் பயம் இல்லையே 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என் காலங்கள் அவர் கரத்தில்</a:t>
            </a:r>
          </a:p>
          <a:p>
            <a:pPr algn="l"/>
            <a:r>
              <a:rPr lang="ta-IN" sz="1400" b="1" dirty="0" smtClean="0">
                <a:solidFill>
                  <a:srgbClr val="FF0000"/>
                </a:solidFill>
              </a:rPr>
              <a:t>அவர் ஜீவிப்பதால் வாழ்வு என்றும் இன்பமே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அன்பின் தேவன் தம் ஜீவன் தந்தார்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என் பாவங்கள் போக்கிடவே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தம் இரத்தத்தால் என் பாவம் நீக்கி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புதுவாழ்வையே தந்திட்டாரே ஆனந்தமே</a:t>
            </a: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நம்பிடுவார் இவ்வன்பின் நேசர்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உன்னையுமே மாற்றிடுவார்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தூய்மையுடன் அன்பு நிறைந்த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வெற்றி வாழ்வை உனக்குமே அளிப்பாரே.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123</Words>
  <Application>Microsoft Office PowerPoint</Application>
  <PresentationFormat>On-screen Show (4:3)</PresentationFormat>
  <Paragraphs>43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Avar Jeevipadhaal  ஏனெனில் அவர் வாழ்கிறார்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ஏனெனில் அவர் வாழ்கிறார்</dc:title>
  <dc:creator>FRONT</dc:creator>
  <cp:lastModifiedBy>FRONT</cp:lastModifiedBy>
  <cp:revision>9</cp:revision>
  <dcterms:created xsi:type="dcterms:W3CDTF">2024-03-07T21:22:00Z</dcterms:created>
  <dcterms:modified xsi:type="dcterms:W3CDTF">2024-03-10T21:28:07Z</dcterms:modified>
</cp:coreProperties>
</file>