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5C00F-45C6-4C1B-9142-516C39BB1D18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EFBC2-B93E-46F9-844F-A8E62CA826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ais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3306" y="0"/>
            <a:ext cx="1857388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Anaishi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714332"/>
            <a:ext cx="4071966" cy="614366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 wa Mungu Jina ni Yesu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Alikufa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Tuokoke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Akalilipa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Amefufuka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anaishi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Pambio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Anaishi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mimi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shaka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Anaishi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siogopi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Mimi </a:t>
            </a:r>
            <a:r>
              <a:rPr lang="en-US" b="1" dirty="0" err="1" smtClean="0">
                <a:solidFill>
                  <a:srgbClr val="FF0000"/>
                </a:solidFill>
              </a:rPr>
              <a:t>najua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anayo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kesho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Maisha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bora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maana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anaishi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Yapendeza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kuwa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mwana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Ni </a:t>
            </a:r>
            <a:r>
              <a:rPr lang="en-US" b="1" dirty="0" err="1" smtClean="0">
                <a:solidFill>
                  <a:schemeClr val="tx1"/>
                </a:solidFill>
              </a:rPr>
              <a:t>furaha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anakupa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Kwani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ipo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hipo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dhamana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Kuona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kesho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maana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yeye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anaishi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nitavuka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vikomapo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Nikishinda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Nitaingia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utukufuni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atawala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Anaishi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Anaishi</dc:title>
  <dc:creator>mary</dc:creator>
  <cp:lastModifiedBy>FRONT</cp:lastModifiedBy>
  <cp:revision>29</cp:revision>
  <dcterms:created xsi:type="dcterms:W3CDTF">2019-11-20T15:31:19Z</dcterms:created>
  <dcterms:modified xsi:type="dcterms:W3CDTF">2024-03-11T15:10:03Z</dcterms:modified>
</cp:coreProperties>
</file>