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9709-E554-40D6-ABDE-7A4F21C34BA4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35AA-78D8-4C97-90F4-A3740B05F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9709-E554-40D6-ABDE-7A4F21C34BA4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35AA-78D8-4C97-90F4-A3740B05F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9709-E554-40D6-ABDE-7A4F21C34BA4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35AA-78D8-4C97-90F4-A3740B05F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9709-E554-40D6-ABDE-7A4F21C34BA4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35AA-78D8-4C97-90F4-A3740B05F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9709-E554-40D6-ABDE-7A4F21C34BA4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35AA-78D8-4C97-90F4-A3740B05F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9709-E554-40D6-ABDE-7A4F21C34BA4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35AA-78D8-4C97-90F4-A3740B05F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9709-E554-40D6-ABDE-7A4F21C34BA4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35AA-78D8-4C97-90F4-A3740B05F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9709-E554-40D6-ABDE-7A4F21C34BA4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35AA-78D8-4C97-90F4-A3740B05F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9709-E554-40D6-ABDE-7A4F21C34BA4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35AA-78D8-4C97-90F4-A3740B05F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9709-E554-40D6-ABDE-7A4F21C34BA4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35AA-78D8-4C97-90F4-A3740B05F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9709-E554-40D6-ABDE-7A4F21C34BA4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35AA-78D8-4C97-90F4-A3740B05F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99709-E554-40D6-ABDE-7A4F21C34BA4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A35AA-78D8-4C97-90F4-A3740B05F2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eluia, Alleluia, Give Thanks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eluia Alleluia Give Thanks to the Risen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457200"/>
            <a:ext cx="6553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Alleluia, Alleluia, Give Thanks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981200"/>
            <a:ext cx="4724400" cy="48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Alleluia</a:t>
            </a:r>
            <a:r>
              <a:rPr lang="en-US" sz="1800" b="1" dirty="0" smtClean="0">
                <a:solidFill>
                  <a:srgbClr val="FF0000"/>
                </a:solidFill>
              </a:rPr>
              <a:t>, alleluia, give thanks to the risen Lord.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Alleluia, alleluia, give praise to his Name.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Jesus is Lord of all the earth.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He is the King of creation.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Spread the good news o'er all the earth: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Jesus has died and has risen.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We have been crucified with Christ.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Now we shall live for ever.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Come</a:t>
            </a:r>
            <a:r>
              <a:rPr lang="en-US" sz="1800" b="1" dirty="0" smtClean="0">
                <a:solidFill>
                  <a:schemeClr val="bg1"/>
                </a:solidFill>
              </a:rPr>
              <a:t>, let us praise the living God,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Joyfully sing to our </a:t>
            </a:r>
            <a:r>
              <a:rPr lang="en-US" sz="1800" b="1" dirty="0" smtClean="0">
                <a:solidFill>
                  <a:schemeClr val="bg1"/>
                </a:solidFill>
              </a:rPr>
              <a:t>Savior. 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88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Alleluia, Alleluia, Give Thanks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Alleluia, Alleluia, Give Thanks</dc:title>
  <dc:creator>FRONT</dc:creator>
  <cp:lastModifiedBy>FRONT</cp:lastModifiedBy>
  <cp:revision>8</cp:revision>
  <dcterms:created xsi:type="dcterms:W3CDTF">2024-03-06T17:57:39Z</dcterms:created>
  <dcterms:modified xsi:type="dcterms:W3CDTF">2024-03-06T22:10:50Z</dcterms:modified>
</cp:coreProperties>
</file>