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5EBB4-1770-4734-87E8-96A33E5D4216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757B8-CE79-46F1-8784-226D2D9AA4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5EBB4-1770-4734-87E8-96A33E5D4216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757B8-CE79-46F1-8784-226D2D9AA4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5EBB4-1770-4734-87E8-96A33E5D4216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757B8-CE79-46F1-8784-226D2D9AA4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5EBB4-1770-4734-87E8-96A33E5D4216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757B8-CE79-46F1-8784-226D2D9AA4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5EBB4-1770-4734-87E8-96A33E5D4216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757B8-CE79-46F1-8784-226D2D9AA4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5EBB4-1770-4734-87E8-96A33E5D4216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757B8-CE79-46F1-8784-226D2D9AA4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5EBB4-1770-4734-87E8-96A33E5D4216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757B8-CE79-46F1-8784-226D2D9AA4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5EBB4-1770-4734-87E8-96A33E5D4216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757B8-CE79-46F1-8784-226D2D9AA4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5EBB4-1770-4734-87E8-96A33E5D4216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757B8-CE79-46F1-8784-226D2D9AA4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5EBB4-1770-4734-87E8-96A33E5D4216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757B8-CE79-46F1-8784-226D2D9AA4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5EBB4-1770-4734-87E8-96A33E5D4216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757B8-CE79-46F1-8784-226D2D9AA4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5EBB4-1770-4734-87E8-96A33E5D4216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757B8-CE79-46F1-8784-226D2D9AA46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llelujah, He is risen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eluia! Ressurgi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533400"/>
            <a:ext cx="42672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Aleluia</a:t>
            </a:r>
            <a:r>
              <a:rPr lang="en-US" b="1" dirty="0"/>
              <a:t>! </a:t>
            </a:r>
            <a:r>
              <a:rPr lang="en-US" b="1" dirty="0" err="1"/>
              <a:t>Ressurgiu</a:t>
            </a:r>
            <a:r>
              <a:rPr lang="en-US" b="1" dirty="0" smtClean="0"/>
              <a:t>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133600"/>
            <a:ext cx="4648200" cy="4191000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Aleluia! Ressurgiu!  Para o céu Jesus já foi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prisões quebrou da morte  Pelos homens visto foi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Ressurgiu! Ressurgiu!  Vive e reina lá no céu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Ressurgiu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Voltará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 povo seu!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Aleluia! Ressurgiu!  Para nosso chefe ser!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E, morrendo, conseguiu  Por nós sempre interceder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Ressurgiu! Ressurgiu!  Pra a vitória nos ganhar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Ressurgiu! Ressurgiu!  Para nos justificar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Aleluia! Ressurgiu!  A morte o ferrão tirou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 ressuscitar o crente,  A quem Ele tanto amou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Ressurgiu! Ressurgiu!  Vive e breve voltará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Ressurgiu! Ressurgiu!  E consigo nos terá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111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Aleluia! Ressurgiu!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Aleluia! Ressurgiu! </dc:title>
  <dc:creator>FRONT</dc:creator>
  <cp:lastModifiedBy>FRONT</cp:lastModifiedBy>
  <cp:revision>5</cp:revision>
  <dcterms:created xsi:type="dcterms:W3CDTF">2024-03-26T19:57:51Z</dcterms:created>
  <dcterms:modified xsi:type="dcterms:W3CDTF">2024-03-27T14:32:34Z</dcterms:modified>
</cp:coreProperties>
</file>