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A91D4-08FB-4AAC-8682-E67F516A054D}" type="datetimeFigureOut">
              <a:rPr lang="en-US" smtClean="0"/>
              <a:pPr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D7307-ACAD-45EB-99A6-8A816AB9E8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A91D4-08FB-4AAC-8682-E67F516A054D}" type="datetimeFigureOut">
              <a:rPr lang="en-US" smtClean="0"/>
              <a:pPr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D7307-ACAD-45EB-99A6-8A816AB9E8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A91D4-08FB-4AAC-8682-E67F516A054D}" type="datetimeFigureOut">
              <a:rPr lang="en-US" smtClean="0"/>
              <a:pPr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D7307-ACAD-45EB-99A6-8A816AB9E8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A91D4-08FB-4AAC-8682-E67F516A054D}" type="datetimeFigureOut">
              <a:rPr lang="en-US" smtClean="0"/>
              <a:pPr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D7307-ACAD-45EB-99A6-8A816AB9E8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A91D4-08FB-4AAC-8682-E67F516A054D}" type="datetimeFigureOut">
              <a:rPr lang="en-US" smtClean="0"/>
              <a:pPr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D7307-ACAD-45EB-99A6-8A816AB9E8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A91D4-08FB-4AAC-8682-E67F516A054D}" type="datetimeFigureOut">
              <a:rPr lang="en-US" smtClean="0"/>
              <a:pPr/>
              <a:t>3/16/2024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D7307-ACAD-45EB-99A6-8A816AB9E8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A91D4-08FB-4AAC-8682-E67F516A054D}" type="datetimeFigureOut">
              <a:rPr lang="en-US" smtClean="0"/>
              <a:pPr/>
              <a:t>3/16/2024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D7307-ACAD-45EB-99A6-8A816AB9E8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A91D4-08FB-4AAC-8682-E67F516A054D}" type="datetimeFigureOut">
              <a:rPr lang="en-US" smtClean="0"/>
              <a:pPr/>
              <a:t>3/16/2024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D7307-ACAD-45EB-99A6-8A816AB9E8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A91D4-08FB-4AAC-8682-E67F516A054D}" type="datetimeFigureOut">
              <a:rPr lang="en-US" smtClean="0"/>
              <a:pPr/>
              <a:t>3/16/2024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D7307-ACAD-45EB-99A6-8A816AB9E8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A91D4-08FB-4AAC-8682-E67F516A054D}" type="datetimeFigureOut">
              <a:rPr lang="en-US" smtClean="0"/>
              <a:pPr/>
              <a:t>3/16/2024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D7307-ACAD-45EB-99A6-8A816AB9E8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A91D4-08FB-4AAC-8682-E67F516A054D}" type="datetimeFigureOut">
              <a:rPr lang="en-US" smtClean="0"/>
              <a:pPr/>
              <a:t>3/16/2024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D7307-ACAD-45EB-99A6-8A816AB9E8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1A91D4-08FB-4AAC-8682-E67F516A054D}" type="datetimeFigureOut">
              <a:rPr lang="en-US" smtClean="0"/>
              <a:pPr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9D7307-ACAD-45EB-99A6-8A816AB9E8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hrist the Lord is risen today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ja Ji Uthe Yesh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00298" y="214290"/>
            <a:ext cx="4143404" cy="50822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Aja</a:t>
            </a:r>
            <a:r>
              <a:rPr lang="en-US" b="1" dirty="0" smtClean="0"/>
              <a:t> </a:t>
            </a:r>
            <a:r>
              <a:rPr lang="en-US" b="1" dirty="0" err="1" smtClean="0"/>
              <a:t>Ji</a:t>
            </a:r>
            <a:r>
              <a:rPr lang="en-US" b="1" dirty="0" smtClean="0"/>
              <a:t> </a:t>
            </a:r>
            <a:r>
              <a:rPr lang="en-US" b="1" dirty="0" err="1" smtClean="0"/>
              <a:t>Uthe</a:t>
            </a:r>
            <a:r>
              <a:rPr lang="en-US" b="1" dirty="0" smtClean="0"/>
              <a:t> </a:t>
            </a:r>
            <a:r>
              <a:rPr lang="en-US" b="1" dirty="0" err="1" smtClean="0"/>
              <a:t>Yeshu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596" y="2500306"/>
            <a:ext cx="7500990" cy="3000396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१. आज जीई उठे येशू नै, हल्लेलुयाह, हाम्रो बडा दिनमा, जय हल्लेलुयाह,</a:t>
            </a:r>
          </a:p>
          <a:p>
            <a:pPr algn="l"/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जसले क्रूसमा दिए प्राण, हल्लेलुयाह, हाम्रो लागि गरे त्राण हल्लेलुयाह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hi-I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२. गाऔं धन्यवादको गान हल्लेलुयाह, स्वर्गको राजा ख्रीष्टको मान हल्लेलुयाह,</a:t>
            </a:r>
          </a:p>
          <a:p>
            <a:pPr algn="l"/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क्रूस चिहानको बोके भार, हल्लेलुयाह, उनको बाटो छ उद्धार, हल्लेलुयाह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hi-I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३. सहे उनले दुःख नै, हल्लेलुयाह, मलाई मुक्ति दिनलाई हल्लेलुयाह, </a:t>
            </a:r>
          </a:p>
          <a:p>
            <a:pPr algn="l"/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अब स्वर्गमा राजा भई, हल्लेलुयाह, दूतले गाउँछन् उनको, जय हल्लेलुयाह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82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Aja Ji Uthe Yeshu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Aaj Ji Uthe Yeshu Nai </dc:title>
  <dc:creator>mary</dc:creator>
  <cp:lastModifiedBy>FRONT</cp:lastModifiedBy>
  <cp:revision>6</cp:revision>
  <dcterms:created xsi:type="dcterms:W3CDTF">2022-01-16T20:47:35Z</dcterms:created>
  <dcterms:modified xsi:type="dcterms:W3CDTF">2024-03-16T15:10:27Z</dcterms:modified>
</cp:coreProperties>
</file>