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76CDB-65F7-408D-A134-2D5218372D63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05D7A-943E-4E94-BAB9-D492591C01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Under The Blood of the Lamb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유월절 어린 양의 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유월절 </a:t>
            </a:r>
            <a:r>
              <a:rPr lang="ko-KR" altLang="en-US" b="1" dirty="0">
                <a:solidFill>
                  <a:schemeClr val="bg1"/>
                </a:solidFill>
              </a:rPr>
              <a:t>어린 양의 피로</a:t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819400"/>
            <a:ext cx="5334000" cy="3733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유월절 어린양의 피로 나의 삶의 문이 열렸네 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저 어둠의 권세는 힘이 없네 주 보혈의 능력으로 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원수가 날 정죄할 때도 난 의롭게 설 수 있네 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난 더 이상 정죄함 없네 난 주 보혈 아래 있네 </a:t>
            </a: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난 주 보혈 아래 있네 그 피로 내 죄 사했네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하나님의 긍휼 날 거룩케 하시었네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주 보혈 아래 있네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난 원수의 어떠한 공격에도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더 이상 넘어지지 않네 난 주 보혈 아래 있네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유월절 어린 양의 피로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유월절 어린 양의 피로 </dc:title>
  <dc:creator>FRONT</dc:creator>
  <cp:lastModifiedBy>FRONT</cp:lastModifiedBy>
  <cp:revision>6</cp:revision>
  <dcterms:created xsi:type="dcterms:W3CDTF">2024-02-22T22:02:14Z</dcterms:created>
  <dcterms:modified xsi:type="dcterms:W3CDTF">2024-02-27T13:54:02Z</dcterms:modified>
</cp:coreProperties>
</file>