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7D781-80ED-4968-8A84-8D1C8B822124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94FF-84BE-452D-AD8B-C19FC14F24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re I am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罪に苦し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381000"/>
            <a:ext cx="2590800" cy="4572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罪</a:t>
            </a:r>
            <a:r>
              <a:rPr lang="ja-JP" altLang="en-US" b="1"/>
              <a:t>に</a:t>
            </a:r>
            <a:r>
              <a:rPr lang="ko-KR" altLang="en-US" b="1"/>
              <a:t>苦</a:t>
            </a:r>
            <a:r>
              <a:rPr lang="ja-JP" altLang="en-US" b="1"/>
              <a:t>しむ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5181600" cy="4495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罪に苦しむ　叫びを聞いた 　わたしは民を救おう 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闇の世界を　照らし輝く 　神の光を伝えよ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おりかえし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あなたに呼ばれて　わたしは歩みます 　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わたしをこの世に　遣わしてください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民の痛みに　涙を流し 　わたしは語り続ける 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石の心を　愛でうるおす 　神の言葉を伝えよ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貧しい人を　わたしは見つめ 　祝いの席に招こう 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すべてを満たす　尊いパンで 　神の命を与え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罪に苦しむ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罪に苦しむ</dc:title>
  <dc:creator>FRONT</dc:creator>
  <cp:lastModifiedBy>FRONT</cp:lastModifiedBy>
  <cp:revision>6</cp:revision>
  <dcterms:created xsi:type="dcterms:W3CDTF">2024-02-26T17:19:02Z</dcterms:created>
  <dcterms:modified xsi:type="dcterms:W3CDTF">2024-02-27T18:03:38Z</dcterms:modified>
</cp:coreProperties>
</file>