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8764-1F17-43D8-A405-A97E0760CD16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F834-F2F3-406E-9CB4-2D5161A02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8764-1F17-43D8-A405-A97E0760CD16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F834-F2F3-406E-9CB4-2D5161A02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8764-1F17-43D8-A405-A97E0760CD16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F834-F2F3-406E-9CB4-2D5161A02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8764-1F17-43D8-A405-A97E0760CD16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F834-F2F3-406E-9CB4-2D5161A02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8764-1F17-43D8-A405-A97E0760CD16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F834-F2F3-406E-9CB4-2D5161A02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8764-1F17-43D8-A405-A97E0760CD16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F834-F2F3-406E-9CB4-2D5161A02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8764-1F17-43D8-A405-A97E0760CD16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F834-F2F3-406E-9CB4-2D5161A02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8764-1F17-43D8-A405-A97E0760CD16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F834-F2F3-406E-9CB4-2D5161A02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8764-1F17-43D8-A405-A97E0760CD16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F834-F2F3-406E-9CB4-2D5161A02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8764-1F17-43D8-A405-A97E0760CD16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F834-F2F3-406E-9CB4-2D5161A02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8764-1F17-43D8-A405-A97E0760CD16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F834-F2F3-406E-9CB4-2D5161A02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08764-1F17-43D8-A405-A97E0760CD16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EF834-F2F3-406E-9CB4-2D5161A02E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Story of Jesus 3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われに聞かしめ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4267200" cy="688975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/>
              <a:t>わ</a:t>
            </a:r>
            <a:r>
              <a:rPr lang="ja-JP" altLang="en-US" b="1"/>
              <a:t>れに聞かしめよ</a:t>
            </a:r>
            <a:br>
              <a:rPr lang="ja-JP" altLang="en-US" b="1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3352800" cy="4648200"/>
          </a:xfrm>
        </p:spPr>
        <p:txBody>
          <a:bodyPr>
            <a:noAutofit/>
          </a:bodyPr>
          <a:lstStyle/>
          <a:p>
            <a:pPr algn="l"/>
            <a:r>
              <a:rPr lang="en-US" altLang="ja-JP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われに聞かしめよ 　主の物語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世にもたぐいなく　良き物語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天使ら声高く　みあれ祝しぬ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栄光神にあれ　平和地にあれと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われに聞かしめよ　主の物語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世にもたぐいなく　良き物語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われらを贖い　きよくなす主は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野にて試みに　勝ちしイェスなり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気落ちせし者を　もたげ立たすは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憂いも涙も　なめしイェスなり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 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十字架にかかりて　われらの罪を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贖い給いし　主の物語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聞くたび読むたび　心溶けゆき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感激の涙に　目は曇る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り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われに聞かしめよ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われに聞かしめよ</dc:title>
  <dc:creator>FRONT</dc:creator>
  <cp:lastModifiedBy>FRONT</cp:lastModifiedBy>
  <cp:revision>11</cp:revision>
  <dcterms:created xsi:type="dcterms:W3CDTF">2024-02-05T21:51:13Z</dcterms:created>
  <dcterms:modified xsi:type="dcterms:W3CDTF">2024-02-06T16:22:25Z</dcterms:modified>
</cp:coreProperties>
</file>