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3DDD-7F0C-4D0F-8D46-20CE977A893C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3483-3B57-45DF-8F90-B18839BA5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3DDD-7F0C-4D0F-8D46-20CE977A893C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3483-3B57-45DF-8F90-B18839BA5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3DDD-7F0C-4D0F-8D46-20CE977A893C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3483-3B57-45DF-8F90-B18839BA5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3DDD-7F0C-4D0F-8D46-20CE977A893C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3483-3B57-45DF-8F90-B18839BA5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3DDD-7F0C-4D0F-8D46-20CE977A893C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3483-3B57-45DF-8F90-B18839BA5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3DDD-7F0C-4D0F-8D46-20CE977A893C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3483-3B57-45DF-8F90-B18839BA5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3DDD-7F0C-4D0F-8D46-20CE977A893C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3483-3B57-45DF-8F90-B18839BA5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3DDD-7F0C-4D0F-8D46-20CE977A893C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3483-3B57-45DF-8F90-B18839BA5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3DDD-7F0C-4D0F-8D46-20CE977A893C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3483-3B57-45DF-8F90-B18839BA5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3DDD-7F0C-4D0F-8D46-20CE977A893C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3483-3B57-45DF-8F90-B18839BA5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3DDD-7F0C-4D0F-8D46-20CE977A893C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03483-3B57-45DF-8F90-B18839BA5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B3DDD-7F0C-4D0F-8D46-20CE977A893C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03483-3B57-45DF-8F90-B18839BA54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walk with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ดินตามไ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l6abUpPdkM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76199"/>
            <a:ext cx="2743200" cy="4572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เดิน</a:t>
            </a:r>
            <a:r>
              <a:rPr lang="th-TH" b="1" dirty="0"/>
              <a:t>ตามไป</a:t>
            </a:r>
            <a:br>
              <a:rPr lang="th-TH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09600"/>
            <a:ext cx="3733800" cy="4419600"/>
          </a:xfrm>
        </p:spPr>
        <p:txBody>
          <a:bodyPr>
            <a:noAutofit/>
          </a:bodyPr>
          <a:lstStyle/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1.แสนชื่นใจไปกับพระเยซู 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ทีละก้าวทุกวันก้าวไป 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เดินตามรอยพระบาทพระเยซู 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ข้ายอมเดินจนถึงวันตาย </a:t>
            </a:r>
          </a:p>
          <a:p>
            <a:pPr algn="l"/>
            <a:endParaRPr lang="th-TH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5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5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500" b="1" dirty="0" smtClean="0">
                <a:solidFill>
                  <a:srgbClr val="FF0000"/>
                </a:solidFill>
              </a:rPr>
              <a:t>เดินตามไปค่อยๆเดิน ยิ่งเดินยิ่งเข้าไปใกล้ </a:t>
            </a:r>
          </a:p>
          <a:p>
            <a:pPr algn="l"/>
            <a:r>
              <a:rPr lang="th-TH" sz="1500" b="1" dirty="0" smtClean="0">
                <a:solidFill>
                  <a:srgbClr val="FF0000"/>
                </a:solidFill>
              </a:rPr>
              <a:t>ขอติดตามจนวันตาย ตามพระเยซูต่อไป </a:t>
            </a:r>
          </a:p>
          <a:p>
            <a:pPr algn="l"/>
            <a:endParaRPr lang="th-TH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2.แสนปลอดภัยไปกับพระเยซู 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ไม่มีใครทำอันตราย 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ทรงจูงมือของข้าฯเมื่อเดินไป 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เดินใกล้ชิดไม่ว่าทางไหน </a:t>
            </a:r>
          </a:p>
          <a:p>
            <a:pPr algn="l"/>
            <a:endParaRPr lang="th-TH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3.ทีละก้าวข้าฯตามพระเยซู 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ค่อยๆ เดินค่อยเดินเรื่อยไป 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แม้ว่าสูงนักจักตามไม่ไหว 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แต่ทรงช่วยข้าฯเดินขึ้นไป </a:t>
            </a:r>
          </a:p>
          <a:p>
            <a:pPr algn="l"/>
            <a:endParaRPr lang="th-TH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4.พระเยซูทรงดึงข้าเข้าใกล้ 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ทีละก้าวทุกวันก้าวไป 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เดินตามรอยพระบาทพระเยซู 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เดินตามไปจนถึงวัน</a:t>
            </a:r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ตาย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135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เดินตามไป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เดินตามไป </dc:title>
  <dc:creator>FRONT</dc:creator>
  <cp:lastModifiedBy>FRONT</cp:lastModifiedBy>
  <cp:revision>4</cp:revision>
  <dcterms:created xsi:type="dcterms:W3CDTF">2024-02-20T18:14:28Z</dcterms:created>
  <dcterms:modified xsi:type="dcterms:W3CDTF">2024-02-26T16:11:08Z</dcterms:modified>
</cp:coreProperties>
</file>