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4F8CC-31A6-403F-8661-BE3BCEB302AE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6CCB-74C3-4A9E-AF79-70D2987712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ชื่อและฟังค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28600"/>
            <a:ext cx="3352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เชื่อ</a:t>
            </a:r>
            <a:r>
              <a:rPr lang="th-TH" b="1" dirty="0"/>
              <a:t>และฟังคำ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371600"/>
            <a:ext cx="8991600" cy="5029200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ถ้าเราเดินตามพระ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เจ้า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เยซูทรงนำเรา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และประทานรัศมีให้อิ่มหนำ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เมื่อเราทำตามพระทัย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พระองค์สถิตในใจ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ของทุกคนที่ยอมเชื่อและฟังคำ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</a:t>
            </a: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เชื่อและฟังคำ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ไม่มีทางอื่นเที่ยงธรรม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พระเยซูโปรดให้ความสุข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แก่ผู้เชื่อและฟังคำ 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2.ไม่มีทุกข์เกิดขึ้นได้ ไม่มีมืดในจิตใจ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เพราะอำนาจของพระคริสต์ขับไล่ไป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ไม่ต้องกลัวหรือสงสัย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ไม่มีโศกเศร้าร้องไห้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มาแผ้วพานเมื่อเราเชื่อและฟังคำ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ถ้าเรามีความลำบาก หรือถ้ามีความทุกข์ยาก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พระเยซูทรงช่วยให้พ้นมารร้าย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หากมีความทุกข์เหลือหลาย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ไม่ต้องยากซ้ำช้ำใจ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พระองค์ช่วยผู้ที่เชื่อและฟังคำ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4.ความสัมพันธ์อันชื่น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ใจ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นั่งใกล้พระบาทไท้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เราจะเดินอยู่เคียงข้างพระผู้ไถ่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ให้ไปไหนเต็มใจไป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ยินดีทำตามพระทัย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ไม่ต้องกลัวแต่จงเชื่อและฟังคำ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176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เชื่อและฟังคำ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เชื่อและฟังคำ </dc:title>
  <dc:creator>FRONT</dc:creator>
  <cp:lastModifiedBy>FRONT</cp:lastModifiedBy>
  <cp:revision>7</cp:revision>
  <dcterms:created xsi:type="dcterms:W3CDTF">2024-02-12T22:40:48Z</dcterms:created>
  <dcterms:modified xsi:type="dcterms:W3CDTF">2024-02-13T15:49:31Z</dcterms:modified>
</cp:coreProperties>
</file>