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84039-AEA0-4DA8-9E12-08C038B840EF}" type="datetimeFigureOut">
              <a:rPr lang="en-US" smtClean="0"/>
              <a:pPr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23C4F-486A-4D5F-B255-678567E18C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84039-AEA0-4DA8-9E12-08C038B840EF}" type="datetimeFigureOut">
              <a:rPr lang="en-US" smtClean="0"/>
              <a:pPr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23C4F-486A-4D5F-B255-678567E18C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84039-AEA0-4DA8-9E12-08C038B840EF}" type="datetimeFigureOut">
              <a:rPr lang="en-US" smtClean="0"/>
              <a:pPr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23C4F-486A-4D5F-B255-678567E18C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84039-AEA0-4DA8-9E12-08C038B840EF}" type="datetimeFigureOut">
              <a:rPr lang="en-US" smtClean="0"/>
              <a:pPr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23C4F-486A-4D5F-B255-678567E18C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84039-AEA0-4DA8-9E12-08C038B840EF}" type="datetimeFigureOut">
              <a:rPr lang="en-US" smtClean="0"/>
              <a:pPr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23C4F-486A-4D5F-B255-678567E18C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84039-AEA0-4DA8-9E12-08C038B840EF}" type="datetimeFigureOut">
              <a:rPr lang="en-US" smtClean="0"/>
              <a:pPr/>
              <a:t>2/29/2024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23C4F-486A-4D5F-B255-678567E18C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84039-AEA0-4DA8-9E12-08C038B840EF}" type="datetimeFigureOut">
              <a:rPr lang="en-US" smtClean="0"/>
              <a:pPr/>
              <a:t>2/29/2024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23C4F-486A-4D5F-B255-678567E18C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84039-AEA0-4DA8-9E12-08C038B840EF}" type="datetimeFigureOut">
              <a:rPr lang="en-US" smtClean="0"/>
              <a:pPr/>
              <a:t>2/29/2024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23C4F-486A-4D5F-B255-678567E18C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84039-AEA0-4DA8-9E12-08C038B840EF}" type="datetimeFigureOut">
              <a:rPr lang="en-US" smtClean="0"/>
              <a:pPr/>
              <a:t>2/29/2024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23C4F-486A-4D5F-B255-678567E18C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84039-AEA0-4DA8-9E12-08C038B840EF}" type="datetimeFigureOut">
              <a:rPr lang="en-US" smtClean="0"/>
              <a:pPr/>
              <a:t>2/29/2024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23C4F-486A-4D5F-B255-678567E18C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84039-AEA0-4DA8-9E12-08C038B840EF}" type="datetimeFigureOut">
              <a:rPr lang="en-US" smtClean="0"/>
              <a:pPr/>
              <a:t>2/29/2024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23C4F-486A-4D5F-B255-678567E18C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284039-AEA0-4DA8-9E12-08C038B840EF}" type="datetimeFigureOut">
              <a:rPr lang="en-US" smtClean="0"/>
              <a:pPr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C23C4F-486A-4D5F-B255-678567E18CE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빛 되신 주.jpg"/>
          <p:cNvPicPr>
            <a:picLocks noChangeAspect="1"/>
          </p:cNvPicPr>
          <p:nvPr userDrawn="1"/>
        </p:nvPicPr>
        <p:blipFill>
          <a:blip r:embed="rId14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ข้าเข้ามานมัสการ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89095" y="152400"/>
            <a:ext cx="4343400" cy="5334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th-TH" b="1" dirty="0" smtClean="0"/>
              <a:t>ข้า</a:t>
            </a:r>
            <a:r>
              <a:rPr lang="th-TH" b="1" dirty="0"/>
              <a:t>เข้ามานมัสการ </a:t>
            </a:r>
            <a:br>
              <a:rPr lang="th-TH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990600"/>
            <a:ext cx="4267200" cy="4648200"/>
          </a:xfrm>
        </p:spPr>
        <p:txBody>
          <a:bodyPr>
            <a:noAutofit/>
          </a:bodyPr>
          <a:lstStyle/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ดุจความสว่าง พระองค์เข้ามาในความมืด  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ทรงเปิดดวงตาให้ข้าเห็น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ความงามที่ทำ   ให้ใจข้ารักพระเยซู  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หวังจะได้อยู่ กับพระองค์</a:t>
            </a: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ข้าเข้ามานมัสการ ข้าเข้ามาเพื่อก้มกราบ  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ข้ามาร้องว่าพระองค์ เป็นพระเจ้า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พระองค์ทรงงดงามสง่า สมควรรับคำบูชา  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พระองค์ทรงแสนดี ต่อชีวิตข้า </a:t>
            </a: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องค์จอมราชา ผู้รับประทับในที่สูงยิ่ง  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ทรงพระสิริในสวรรค์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ลงมายังโลกที่ทรงสร้างด้วยหัวใจถ่อม  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ทรงยอมยากจน เพราะรักเรา</a:t>
            </a: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ไม่มีวันรู้  ทุกข์ทนเพียงใด 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เพื่อไถ่บาปข้า  ที่บนกางเขน (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x4)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https://www.youtube.com/watch?v=C7gvBjqcGeM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114</Words>
  <Application>Microsoft Office PowerPoint</Application>
  <PresentationFormat>On-screen Show (4:3)</PresentationFormat>
  <Paragraphs>23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ข้าเข้ามานมัสการ 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ข้าเข้ามานมัสการ  </dc:title>
  <dc:creator>FRONT</dc:creator>
  <cp:lastModifiedBy>FRONT</cp:lastModifiedBy>
  <cp:revision>6</cp:revision>
  <dcterms:created xsi:type="dcterms:W3CDTF">2024-02-27T01:12:38Z</dcterms:created>
  <dcterms:modified xsi:type="dcterms:W3CDTF">2024-02-29T16:06:31Z</dcterms:modified>
</cp:coreProperties>
</file>