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0787B-3EAE-4E88-A2C6-DD897AFB5612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28A53-F0C2-4CD2-A004-4298DF2048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o Tell the St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399"/>
            <a:ext cx="8534400" cy="457201"/>
          </a:xfrm>
        </p:spPr>
        <p:txBody>
          <a:bodyPr>
            <a:noAutofit/>
          </a:bodyPr>
          <a:lstStyle/>
          <a:p>
            <a:r>
              <a:rPr lang="ml-IN" sz="2400" b="1" dirty="0" smtClean="0"/>
              <a:t>വര്‍ണ്ണിക്കും ഞാന്‍ എന്‍ സാക്ഷ്യം-മേല്‍ ലോക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7391400" cy="54864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വര്‍ണ്ണിക്കും ഞാന്‍ എന്‍ സാക്ഷ്യം-മേല്‍ ലോക കാര്യങ്ങള്‍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യേശുവിന്‍ വന്‍ മഹത്വം- തന്‍ സ്നേഹ വാത്സല്ല്യം!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വര്‍ണ്ണിക്കും ഞാന്‍ എന്‍ സാക്ഷ്യം-അതെത്ര സത്യമാം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തൃപ്തിയരുളും സാക്ഷ്യം മറ്റെന്തിനേക്കാളും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വര്‍ണ്ണിക്കും ഞാനെന്‍ സാക്ഷ്യം, സ്വര്‍ ഗ്ഗേ അതെന്റെ ലക്‌ഷ്യം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വര്‍ണ്ണിക്ക മാത്രം ലക്‌ഷ്യം യേശുവിന്‍ സ്നേഹത്തെ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വര്‍ണ്ണിക്കും ഞാന്‍ എന്‍ സാക്ഷ്യം അതത്ഭുതമത്രേ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തങ്ക സങ്കല്പ്പത്തെക്കാള്‍ അതുല്ല്യമേയതു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ഞാന്‍ വണ്ണിക്കുമെന്‍ സാക്ഷ്യം വന്‍ നേട്ടം ഞാന്‍ നേടി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അതൊന്നു കൊണ്ടു മാത്രം ഞാന്‍ വര്‍ണ്ണിക്കും വീണ്ടും. 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വര്‍ണ്ണിക്കും വീണ്ടുംസാക്ഷ്യം ഞാന്‍ എന്നും ആമോദാല്‍ 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വര്‍ണ്ണിച്ചീടുമ്പോള്‍ വീണ്ടും മധുര്യമേറുന്നു.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ഞാന്‍ വര്‍ണ്ണിക്കുമെന്‍സാക്ഷ്യം ഹാ കേട്ടിടാത്തോര്‍ക്കായ്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രക്ഷയരുളും വാര്‍ത്ത നല്‍ ദൈവ വചനം.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വര്‍ണ്ണിക്കും ഞാന്‍ എന്‍ സാക്ഷ്യം ആസ്വദിപ്പോര്‍ക്കെല്ലാം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ദാഹം വിശപ്പും മാറ്റും ശ്രവിക്കുന്നോര്‍ക്കെല്ലാം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മഹത്വദര്‍ശനത്തില്‍ ഞാന്‍ പാടും നല്‍ ഗാനം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ഞാന്‍ എന്നും സ്നേഹിച്ചീടും പുരാതന സാക്ഷ്യം.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വര്‍ണ്ണിക്കും ഞാന്‍ എന്‍ സാക്ഷ്യം-മേല്‍ ലോക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വര്‍ണ്ണിക്കും ഞാന്‍ എന്‍ സാക്ഷ്യം-മേല്‍ ലോക</dc:title>
  <dc:creator>FRONT</dc:creator>
  <cp:lastModifiedBy>FRONT</cp:lastModifiedBy>
  <cp:revision>3</cp:revision>
  <dcterms:created xsi:type="dcterms:W3CDTF">2024-02-08T14:39:03Z</dcterms:created>
  <dcterms:modified xsi:type="dcterms:W3CDTF">2024-02-10T13:53:30Z</dcterms:modified>
</cp:coreProperties>
</file>