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E24F7-8D36-43FA-B268-69145B89A5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6623-9885-4908-B3C4-586D59271C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தெய்வ சமாதா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9154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ta-IN" sz="3600" b="1" dirty="0" smtClean="0">
                <a:solidFill>
                  <a:schemeClr val="bg1"/>
                </a:solidFill>
              </a:rPr>
              <a:t>தெய்வ சமாதான</a:t>
            </a:r>
            <a:r>
              <a:rPr lang="en-US" sz="3600" b="1" dirty="0">
                <a:solidFill>
                  <a:schemeClr val="bg1"/>
                </a:solidFill>
              </a:rPr>
              <a:t> </a:t>
            </a:r>
            <a:r>
              <a:rPr lang="en-US" sz="3600" b="1" dirty="0" err="1">
                <a:solidFill>
                  <a:schemeClr val="bg1"/>
                </a:solidFill>
              </a:rPr>
              <a:t>Dheiva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Samaathaana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ta-IN" sz="3600" b="1" dirty="0"/>
              <a:t/>
            </a:r>
            <a:br>
              <a:rPr lang="ta-IN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675" y="838200"/>
            <a:ext cx="9982200" cy="480060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1. தெய்வா சமாதான இன்ப நதியே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மா பிரவாகமான வெள்ளம் போலவே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நிறைவாகப் பாயும் ஓய்வில்லாமலும்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ஓட ஆழமாயும் நித்தம் பெருகும்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அருள் நாதர் மீதில் சார்ந்து சுகிப்பேன்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நித்தம் இளைப்பாறல் பெற்று வாழுவேன்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2. கையின் நிழலாலே என்னை மறைத்தார்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சத்ரு பயத்தாலே கலங்க விடார்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சஞ்சலம் வராமல் அங்கே காக்கிறார்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ஏங்கி தியங்காமல் தங்கச் செய்கிறார்.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3 சூர்ய ஜோதியாலே நிழல் சாயையும்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காணப்பட்டாற் போலே துன்பம் துக்கமும்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ஒப்பில்லா பேரன்பாம் சூர்ய சாயையே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அதால் வாழ் நாள் எல்லாம் சோர மாட்டேனே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</a:t>
            </a:r>
            <a:r>
              <a:rPr lang="en-US" sz="1400" b="1" dirty="0" err="1" smtClean="0">
                <a:solidFill>
                  <a:schemeClr val="bg1"/>
                </a:solidFill>
              </a:rPr>
              <a:t>Theyva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samaathaana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inpa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nathiyae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piravaakamaana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vellam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polavae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Niraivaakap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paayum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oyvillaamalum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Oda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aalamaayum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niththam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perukum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Arulnaathar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meethil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saarnthu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sukippaen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</a:t>
            </a:r>
            <a:r>
              <a:rPr lang="en-US" sz="1400" b="1" dirty="0" err="1" smtClean="0">
                <a:solidFill>
                  <a:srgbClr val="FF0000"/>
                </a:solidFill>
              </a:rPr>
              <a:t>iththam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ilaippaaral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pettu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vaaluvaen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Kaiyin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nilalaalae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ennai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maraiththaar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Saththuru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payaththaalae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kalanga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vidaar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</a:t>
            </a:r>
            <a:r>
              <a:rPr lang="en-US" sz="1400" b="1" dirty="0" err="1" smtClean="0">
                <a:solidFill>
                  <a:schemeClr val="bg1"/>
                </a:solidFill>
              </a:rPr>
              <a:t>anjalam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varaamal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angae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kaakkiraar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</a:t>
            </a:r>
            <a:r>
              <a:rPr lang="en-US" sz="1400" b="1" dirty="0" err="1" smtClean="0">
                <a:solidFill>
                  <a:schemeClr val="bg1"/>
                </a:solidFill>
              </a:rPr>
              <a:t>engith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thiyangaamal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thangach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seykiraar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S</a:t>
            </a:r>
            <a:r>
              <a:rPr lang="en-US" sz="1400" b="1" dirty="0" err="1" smtClean="0">
                <a:solidFill>
                  <a:schemeClr val="bg1"/>
                </a:solidFill>
              </a:rPr>
              <a:t>ooriya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jothiyaalae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nilal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saayaiyum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</a:t>
            </a:r>
            <a:r>
              <a:rPr lang="en-US" sz="1400" b="1" dirty="0" err="1" smtClean="0">
                <a:solidFill>
                  <a:schemeClr val="bg1"/>
                </a:solidFill>
              </a:rPr>
              <a:t>aanappattar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polae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thunpam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thukkamum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Oppillaa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paeranpaam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sooriya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saayaiyae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Atal val naḷ ellam sora matte</a:t>
            </a:r>
            <a:r>
              <a:rPr lang="en-US" sz="1400" b="1" dirty="0" smtClean="0">
                <a:solidFill>
                  <a:schemeClr val="bg1"/>
                </a:solidFill>
              </a:rPr>
              <a:t>n</a:t>
            </a:r>
            <a:r>
              <a:rPr lang="sv-SE" sz="1400" b="1" dirty="0" smtClean="0">
                <a:solidFill>
                  <a:schemeClr val="bg1"/>
                </a:solidFill>
              </a:rPr>
              <a:t>e.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141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தெய்வ சமாதான Dheiva Samaathaana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தெய்வ சமாதான </dc:title>
  <dc:creator>FRONT</dc:creator>
  <cp:lastModifiedBy>FRONT</cp:lastModifiedBy>
  <cp:revision>9</cp:revision>
  <dcterms:created xsi:type="dcterms:W3CDTF">2024-02-20T15:04:03Z</dcterms:created>
  <dcterms:modified xsi:type="dcterms:W3CDTF">2024-02-20T16:54:47Z</dcterms:modified>
</cp:coreProperties>
</file>