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95203-4389-493A-8CEC-66E89470A61E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1E6B-2088-4F1A-95DC-0DEA8CFFD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95203-4389-493A-8CEC-66E89470A61E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1E6B-2088-4F1A-95DC-0DEA8CFFD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95203-4389-493A-8CEC-66E89470A61E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1E6B-2088-4F1A-95DC-0DEA8CFFD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95203-4389-493A-8CEC-66E89470A61E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1E6B-2088-4F1A-95DC-0DEA8CFFD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95203-4389-493A-8CEC-66E89470A61E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1E6B-2088-4F1A-95DC-0DEA8CFFD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95203-4389-493A-8CEC-66E89470A61E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1E6B-2088-4F1A-95DC-0DEA8CFFD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95203-4389-493A-8CEC-66E89470A61E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1E6B-2088-4F1A-95DC-0DEA8CFFD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95203-4389-493A-8CEC-66E89470A61E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1E6B-2088-4F1A-95DC-0DEA8CFFD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95203-4389-493A-8CEC-66E89470A61E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1E6B-2088-4F1A-95DC-0DEA8CFFD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95203-4389-493A-8CEC-66E89470A61E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1E6B-2088-4F1A-95DC-0DEA8CFFD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95203-4389-493A-8CEC-66E89470A61E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1E6B-2088-4F1A-95DC-0DEA8CFFD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95203-4389-493A-8CEC-66E89470A61E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61E6B-2088-4F1A-95DC-0DEA8CFFDA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RUST AND OBEY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إن تبعنا الحبي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152399"/>
            <a:ext cx="2895600" cy="457201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إن تبعنا </a:t>
            </a:r>
            <a:r>
              <a:rPr lang="ar-AE" b="1" dirty="0" smtClean="0"/>
              <a:t>الحبيب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990600"/>
            <a:ext cx="5181600" cy="5181600"/>
          </a:xfrm>
        </p:spPr>
        <p:txBody>
          <a:bodyPr numCol="2"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 نعي حبَّه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 نرى مجدَهُ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الا إنْ سلَّمْنا بخضوعْ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فتَجِي البركاتْ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 سما السمواتْ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إن وثِقْنا دوماً بيسوعْ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حولَ ربِّ الأنامْ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والكلُّ في سلامْ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نعبُدُ فادينا بخشوعْ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بل وراهُ نسيرْ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الطريقِ المنيرْ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واثقينَ دوماً بيسوعْ</a:t>
            </a: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إن تبِعنا الحبيبْ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حاملينَ الصليبْ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بخضوعٍ في وادي الدموعْ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إذا حُزنا رِضاهْ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نسكُنُ في حِماهْ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آمنينَ دوماً في يسوعْ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ثِقْ بيسوعْ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طائعاً بالخشوعْ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فتعيشَ سعيداً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إن تثِقْ بيسوعْ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إن بحُزنٍ عَميقْ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أو بهَمٍّ وضيقْ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لست عن ربي أبغي الرُّجوعْ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أَصغي الى نِداهْ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أسلُك في رِضاهْ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واثقاً دائماً بيسوعْ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89</Words>
  <Application>Microsoft Office PowerPoint</Application>
  <PresentationFormat>On-screen Show (4:3)</PresentationFormat>
  <Paragraphs>40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إن تبعنا الحبيب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إن تبعنا الحبيب</dc:title>
  <dc:creator>FRONT</dc:creator>
  <cp:lastModifiedBy>FRONT</cp:lastModifiedBy>
  <cp:revision>8</cp:revision>
  <dcterms:created xsi:type="dcterms:W3CDTF">2024-02-12T22:27:00Z</dcterms:created>
  <dcterms:modified xsi:type="dcterms:W3CDTF">2024-02-14T16:24:54Z</dcterms:modified>
</cp:coreProperties>
</file>