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48" d="100"/>
          <a:sy n="148" d="100"/>
        </p:scale>
        <p:origin x="-135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ABC2A-FDE7-4AF0-9A3D-11069234B866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46957-B3F7-40FD-B359-147BBDA98C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ABC2A-FDE7-4AF0-9A3D-11069234B866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46957-B3F7-40FD-B359-147BBDA98C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ABC2A-FDE7-4AF0-9A3D-11069234B866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46957-B3F7-40FD-B359-147BBDA98C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ABC2A-FDE7-4AF0-9A3D-11069234B866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46957-B3F7-40FD-B359-147BBDA98C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ABC2A-FDE7-4AF0-9A3D-11069234B866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46957-B3F7-40FD-B359-147BBDA98C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ABC2A-FDE7-4AF0-9A3D-11069234B866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46957-B3F7-40FD-B359-147BBDA98C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ABC2A-FDE7-4AF0-9A3D-11069234B866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46957-B3F7-40FD-B359-147BBDA98C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ABC2A-FDE7-4AF0-9A3D-11069234B866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46957-B3F7-40FD-B359-147BBDA98C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ABC2A-FDE7-4AF0-9A3D-11069234B866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46957-B3F7-40FD-B359-147BBDA98C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ABC2A-FDE7-4AF0-9A3D-11069234B866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46957-B3F7-40FD-B359-147BBDA98C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ABC2A-FDE7-4AF0-9A3D-11069234B866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46957-B3F7-40FD-B359-147BBDA98C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ABC2A-FDE7-4AF0-9A3D-11069234B866}" type="datetimeFigureOut">
              <a:rPr lang="en-US" smtClean="0"/>
              <a:pPr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46957-B3F7-40FD-B359-147BBDA98C7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IS SO SWEET TO TRUST IN JESU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s So Sweet To Trust In Jesus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86050" y="214290"/>
            <a:ext cx="3571900" cy="43621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ar-AE" b="1" dirty="0" smtClean="0"/>
              <a:t>أه </a:t>
            </a:r>
            <a:r>
              <a:rPr lang="ar-AE" b="1" dirty="0"/>
              <a:t>ما أحلى اعتمادي</a:t>
            </a:r>
            <a:br>
              <a:rPr lang="ar-AE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71802" y="1643050"/>
            <a:ext cx="5329230" cy="4807436"/>
          </a:xfrm>
        </p:spPr>
        <p:txBody>
          <a:bodyPr numCol="2">
            <a:noAutofit/>
          </a:bodyPr>
          <a:lstStyle/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3 - أنت قد </a:t>
            </a:r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أعطيتَ نفسي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راحةً مِن الأثامْ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مالئاً قلبي سروراً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وحياةً وسلامْ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4 - ليس لي إلاكَ عونٌ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يا مخلصي الحنونْ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كُنْ ملاذي يا إلهي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عاضِدي حتى المنونْ</a:t>
            </a: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1 - أهِ ما أحلى اعتمادي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وعدَ فاديَّ الوحيدْ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قولُهُ حقٌّ وثيقٌ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عنه قلبي لا يحيدْ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(ما ألذ الاتكال)</a:t>
            </a:r>
          </a:p>
          <a:p>
            <a:pPr algn="r"/>
            <a:endParaRPr lang="ar-AE" sz="1600" b="1" dirty="0" smtClean="0">
              <a:solidFill>
                <a:srgbClr val="FF0000"/>
              </a:solidFill>
            </a:endParaRP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قرار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يا يسوعُ يا رجائي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أنت لي عونٌ شديدْ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حُزتُ نُعماك ولَكنْ</a:t>
            </a:r>
          </a:p>
          <a:p>
            <a:pPr algn="r"/>
            <a:r>
              <a:rPr lang="ar-AE" sz="1600" b="1" dirty="0" smtClean="0">
                <a:solidFill>
                  <a:srgbClr val="FF0000"/>
                </a:solidFill>
              </a:rPr>
              <a:t>أرتجي منك المزيدْ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2 - أنت عُنوانُ اتِّكالي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مُنجدي ربُّ النجاهْ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ودِماك طهَّرَتني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جدَّدتْ فيَّ الحياهْ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79</Words>
  <Application>Microsoft Office PowerPoint</Application>
  <PresentationFormat>On-screen Show (4:3)</PresentationFormat>
  <Paragraphs>78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أه ما أحلى اعتمادي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أه ما أحلى اعتمادي </dc:title>
  <dc:creator>mary</dc:creator>
  <cp:lastModifiedBy>FRONT</cp:lastModifiedBy>
  <cp:revision>5</cp:revision>
  <dcterms:created xsi:type="dcterms:W3CDTF">2023-02-09T14:29:21Z</dcterms:created>
  <dcterms:modified xsi:type="dcterms:W3CDTF">2024-02-22T14:15:00Z</dcterms:modified>
</cp:coreProperties>
</file>