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F09B-8142-4F3A-810F-A05CF558190C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2359C-7BF9-4806-90BC-C346270C7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F09B-8142-4F3A-810F-A05CF558190C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2359C-7BF9-4806-90BC-C346270C7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F09B-8142-4F3A-810F-A05CF558190C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2359C-7BF9-4806-90BC-C346270C7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F09B-8142-4F3A-810F-A05CF558190C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2359C-7BF9-4806-90BC-C346270C7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F09B-8142-4F3A-810F-A05CF558190C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2359C-7BF9-4806-90BC-C346270C7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F09B-8142-4F3A-810F-A05CF558190C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2359C-7BF9-4806-90BC-C346270C7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F09B-8142-4F3A-810F-A05CF558190C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2359C-7BF9-4806-90BC-C346270C7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F09B-8142-4F3A-810F-A05CF558190C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2359C-7BF9-4806-90BC-C346270C7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F09B-8142-4F3A-810F-A05CF558190C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2359C-7BF9-4806-90BC-C346270C7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F09B-8142-4F3A-810F-A05CF558190C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2359C-7BF9-4806-90BC-C346270C7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F09B-8142-4F3A-810F-A05CF558190C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2359C-7BF9-4806-90BC-C346270C7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7F09B-8142-4F3A-810F-A05CF558190C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359C-7BF9-4806-90BC-C346270C7B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ll Me the Story of Jesus 3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أعد علي حديث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52400"/>
            <a:ext cx="2895600" cy="460375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أعد علي حديثا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28600" y="990600"/>
            <a:ext cx="31242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b="1" dirty="0" smtClean="0"/>
              <a:t>أعد علي حديثاً يحلو لسمعي صداه</a:t>
            </a:r>
          </a:p>
          <a:p>
            <a:pPr algn="r"/>
            <a:r>
              <a:rPr lang="ar-AE" b="1" dirty="0" smtClean="0"/>
              <a:t>عن سيدي وحبيبي وغاسلي بدماه</a:t>
            </a:r>
          </a:p>
          <a:p>
            <a:pPr algn="r"/>
            <a:r>
              <a:rPr lang="ar-AE" b="1" dirty="0" smtClean="0"/>
              <a:t>عن جنده من تراءوا وسبحوا في الظلام</a:t>
            </a:r>
          </a:p>
          <a:p>
            <a:pPr algn="r"/>
            <a:r>
              <a:rPr lang="ar-AE" b="1" dirty="0" smtClean="0"/>
              <a:t>بمجد رب الأعالي وبشروا </a:t>
            </a:r>
            <a:r>
              <a:rPr lang="ar-AE" b="1" dirty="0" smtClean="0"/>
              <a:t>بالسلام</a:t>
            </a:r>
            <a:endParaRPr lang="en-US" b="1" dirty="0" smtClean="0"/>
          </a:p>
          <a:p>
            <a:pPr algn="r"/>
            <a:endParaRPr lang="ar-AE" b="1" dirty="0" smtClean="0"/>
          </a:p>
          <a:p>
            <a:pPr algn="r"/>
            <a:r>
              <a:rPr lang="ar-AE" b="1" dirty="0" smtClean="0"/>
              <a:t>أعد </a:t>
            </a:r>
            <a:r>
              <a:rPr lang="ar-AE" b="1" dirty="0" smtClean="0"/>
              <a:t>علي حديث الفادي المجيد الحبيب</a:t>
            </a:r>
          </a:p>
          <a:p>
            <a:pPr algn="r"/>
            <a:r>
              <a:rPr lang="ar-AE" b="1" dirty="0" smtClean="0"/>
              <a:t>واسرد وردد كلام السفر اللذيذ العجيب</a:t>
            </a:r>
          </a:p>
          <a:p>
            <a:pPr algn="r"/>
            <a:r>
              <a:rPr lang="ar-AE" b="1" dirty="0" smtClean="0"/>
              <a:t>عن</a:t>
            </a:r>
            <a:r>
              <a:rPr lang="ar-AE" sz="2000" dirty="0" smtClean="0"/>
              <a:t> </a:t>
            </a:r>
            <a:r>
              <a:rPr lang="ar-AE" b="1" dirty="0" smtClean="0"/>
              <a:t>سيد</a:t>
            </a:r>
            <a:r>
              <a:rPr lang="ar-AE" sz="2000" dirty="0" smtClean="0"/>
              <a:t> </a:t>
            </a:r>
            <a:r>
              <a:rPr lang="ar-AE" b="1" dirty="0" smtClean="0"/>
              <a:t>الكون لما وافى ديار الشقاء</a:t>
            </a:r>
          </a:p>
          <a:p>
            <a:pPr algn="r"/>
            <a:r>
              <a:rPr lang="ar-AE" b="1" dirty="0" smtClean="0"/>
              <a:t>وجال فيها مهانا مستهدفاً للعناء</a:t>
            </a:r>
          </a:p>
          <a:p>
            <a:pPr algn="r"/>
            <a:endParaRPr lang="ar-AE" b="1" dirty="0" smtClean="0"/>
          </a:p>
          <a:p>
            <a:pPr algn="r"/>
            <a:r>
              <a:rPr lang="ar-AE" b="1" dirty="0" smtClean="0"/>
              <a:t>عن </a:t>
            </a:r>
            <a:r>
              <a:rPr lang="ar-AE" b="1" dirty="0" smtClean="0"/>
              <a:t>صومه في البراري معرضا للتجارب</a:t>
            </a:r>
          </a:p>
          <a:p>
            <a:pPr algn="r"/>
            <a:r>
              <a:rPr lang="ar-AE" b="1" dirty="0" smtClean="0"/>
              <a:t>عن نصرة فاز فيها على العدوالمحارب</a:t>
            </a:r>
          </a:p>
          <a:p>
            <a:pPr algn="r"/>
            <a:r>
              <a:rPr lang="ar-AE" b="1" dirty="0" smtClean="0"/>
              <a:t>عن كل كرب وضيق قاساه بين الانام</a:t>
            </a:r>
          </a:p>
          <a:p>
            <a:pPr algn="r"/>
            <a:r>
              <a:rPr lang="ar-AE" b="1" dirty="0" smtClean="0"/>
              <a:t>عن صبره بثبات تجاه كل خصام</a:t>
            </a:r>
          </a:p>
          <a:p>
            <a:pPr algn="r"/>
            <a:endParaRPr lang="ar-AE" b="1" dirty="0" smtClean="0"/>
          </a:p>
          <a:p>
            <a:pPr algn="r"/>
            <a:r>
              <a:rPr lang="ar-AE" b="1" dirty="0" smtClean="0"/>
              <a:t>اعد </a:t>
            </a:r>
            <a:r>
              <a:rPr lang="ar-AE" b="1" dirty="0" smtClean="0"/>
              <a:t>علي حديث الفادي الذي مات عني</a:t>
            </a:r>
          </a:p>
          <a:p>
            <a:pPr algn="r"/>
            <a:r>
              <a:rPr lang="ar-AE" b="1" dirty="0" smtClean="0"/>
              <a:t>وقام بالمجد حتى انال معه التبني</a:t>
            </a:r>
          </a:p>
          <a:p>
            <a:pPr algn="r"/>
            <a:r>
              <a:rPr lang="ar-AE" b="1" dirty="0" smtClean="0"/>
              <a:t>فذاك خير حديث يحلو لسمعي صداه</a:t>
            </a:r>
          </a:p>
          <a:p>
            <a:pPr algn="r"/>
            <a:r>
              <a:rPr lang="ar-AE" b="1" dirty="0" smtClean="0"/>
              <a:t>عن سيدي وحبيبي وغاسلي بدماه</a:t>
            </a:r>
            <a:endParaRPr lang="ar-AE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99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أعد علي حديثا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أعد علي حديثا</dc:title>
  <dc:creator>FRONT</dc:creator>
  <cp:lastModifiedBy>FRONT</cp:lastModifiedBy>
  <cp:revision>14</cp:revision>
  <dcterms:created xsi:type="dcterms:W3CDTF">2024-02-05T22:28:56Z</dcterms:created>
  <dcterms:modified xsi:type="dcterms:W3CDTF">2024-02-06T18:10:51Z</dcterms:modified>
</cp:coreProperties>
</file>