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889B-8C6E-42F7-BB6A-0269732D20F4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608D4-B136-4A5C-9C7B-682B612FDF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de Js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0"/>
            <a:ext cx="22098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Zde</a:t>
            </a:r>
            <a:r>
              <a:rPr lang="en-US" b="1" dirty="0" smtClean="0"/>
              <a:t> </a:t>
            </a:r>
            <a:r>
              <a:rPr lang="en-US" b="1" dirty="0" err="1"/>
              <a:t>Jsem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6520"/>
            <a:ext cx="3276600" cy="4267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vstoupil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tmě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vzplála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zahlédnout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blízkosti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navždy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žít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jsem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chci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Tě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chválit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před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Tebou</a:t>
            </a:r>
            <a:r>
              <a:rPr lang="en-US" sz="1600" b="1" dirty="0" smtClean="0">
                <a:solidFill>
                  <a:srgbClr val="FF0000"/>
                </a:solidFill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</a:rPr>
              <a:t>sklánět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jsem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chci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říct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že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můj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všechno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krásný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hoden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chval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úcty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všechno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nádherný</a:t>
            </a:r>
            <a:r>
              <a:rPr lang="en-US" sz="1600" b="1" dirty="0" smtClean="0">
                <a:solidFill>
                  <a:srgbClr val="FF0000"/>
                </a:solidFill>
              </a:rPr>
              <a:t>, Ty </a:t>
            </a:r>
            <a:r>
              <a:rPr lang="en-US" sz="1600" b="1" dirty="0" err="1" smtClean="0">
                <a:solidFill>
                  <a:srgbClr val="FF0000"/>
                </a:solidFill>
              </a:rPr>
              <a:t>sám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dnů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který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vládneš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byls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nebesích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uctíván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místem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snížil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snášel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://www.youtube.com/watch?v=5nb-WQC6hUY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129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Zde Jsem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Zde Jsem </dc:title>
  <dc:creator>FRONT</dc:creator>
  <cp:lastModifiedBy>FRONT</cp:lastModifiedBy>
  <cp:revision>6</cp:revision>
  <dcterms:created xsi:type="dcterms:W3CDTF">2024-02-26T17:18:32Z</dcterms:created>
  <dcterms:modified xsi:type="dcterms:W3CDTF">2024-02-28T14:31:17Z</dcterms:modified>
</cp:coreProperties>
</file>