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5D957-0A08-461C-8AE3-71348839691B}" type="datetimeFigureOut">
              <a:rPr lang="en-US" smtClean="0"/>
              <a:pPr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7C32C-6FEF-4178-8980-B01AAC189A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dagukunze rw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142852"/>
            <a:ext cx="5572164" cy="50004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ndagukunze</a:t>
            </a:r>
            <a:r>
              <a:rPr lang="en-US" b="1" dirty="0" smtClean="0"/>
              <a:t> </a:t>
            </a:r>
            <a:r>
              <a:rPr lang="en-US" b="1" dirty="0" err="1" smtClean="0"/>
              <a:t>rwose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759" y="928670"/>
            <a:ext cx="8786874" cy="278608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ndagukunze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ndakwihaye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Ndahevy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ibihimbaro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nkuyoboke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kugukunda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Ndagukunze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wabanje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Ukanyigura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Gologota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Ngukundiy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wanyambariye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kugukunda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3.Nzogukunda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nkiriho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nzopfira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Ngihumeka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sinzobura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kugushima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ndapfa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nzokubarira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kugukunda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nk'ubu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Maze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Data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Rurimwo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waduteguriye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Nzunam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y'inyonga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kugukunda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ndagukunze rwose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 ndagukunze rwose, ndakwihaye </dc:title>
  <dc:creator>mary</dc:creator>
  <cp:lastModifiedBy>FRONT</cp:lastModifiedBy>
  <cp:revision>8</cp:revision>
  <dcterms:created xsi:type="dcterms:W3CDTF">2023-03-24T18:38:02Z</dcterms:created>
  <dcterms:modified xsi:type="dcterms:W3CDTF">2024-02-12T18:46:23Z</dcterms:modified>
</cp:coreProperties>
</file>