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9361-C57C-433E-AF9D-6AE9CB9CCE6F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BBA8-4A72-4300-88B4-A1E1DA2700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9361-C57C-433E-AF9D-6AE9CB9CCE6F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BBA8-4A72-4300-88B4-A1E1DA2700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9361-C57C-433E-AF9D-6AE9CB9CCE6F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BBA8-4A72-4300-88B4-A1E1DA2700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9361-C57C-433E-AF9D-6AE9CB9CCE6F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BBA8-4A72-4300-88B4-A1E1DA2700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9361-C57C-433E-AF9D-6AE9CB9CCE6F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BBA8-4A72-4300-88B4-A1E1DA2700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9361-C57C-433E-AF9D-6AE9CB9CCE6F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BBA8-4A72-4300-88B4-A1E1DA2700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9361-C57C-433E-AF9D-6AE9CB9CCE6F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BBA8-4A72-4300-88B4-A1E1DA2700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9361-C57C-433E-AF9D-6AE9CB9CCE6F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BBA8-4A72-4300-88B4-A1E1DA2700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9361-C57C-433E-AF9D-6AE9CB9CCE6F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BBA8-4A72-4300-88B4-A1E1DA2700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9361-C57C-433E-AF9D-6AE9CB9CCE6F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BBA8-4A72-4300-88B4-A1E1DA2700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9361-C57C-433E-AF9D-6AE9CB9CCE6F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BBA8-4A72-4300-88B4-A1E1DA2700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79361-C57C-433E-AF9D-6AE9CB9CCE6F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3BBA8-4A72-4300-88B4-A1E1DA2700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 nakupenda, U mali yang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52" y="142852"/>
            <a:ext cx="6715172" cy="42862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pl-PL" b="1" dirty="0" smtClean="0"/>
              <a:t>Yesu nakupenda, U mali </a:t>
            </a:r>
            <a:r>
              <a:rPr lang="pl-PL" b="1" dirty="0" smtClean="0"/>
              <a:t>yangu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0100" y="714356"/>
            <a:ext cx="7286676" cy="4429156"/>
          </a:xfrm>
        </p:spPr>
        <p:txBody>
          <a:bodyPr numCol="2"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nakupenda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U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sitaki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kwangu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aliyeniokoa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nakupenda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kuzidi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umejaa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mapenzi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tele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vile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ulivyonipenda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mbele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Uhai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ukanitolea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nakupenda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kuzidi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Ulipoangikwa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Msalabani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Tusamehewe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tulio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dhambini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Taji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miiba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uliyoivaa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nakupenda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kuzidi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Niwapo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niwapo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maiti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Kupendana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kamwe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siachi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kifo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zikinienea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nakupenda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kuzidi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Mawanda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mazuri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masikani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Niyatazamapo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huko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Tasema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taji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nitakayovaa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nakupenda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kuzidi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109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Yesu nakupenda, U mali yangu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 nakupenda, U mali yangu</dc:title>
  <dc:creator>mary</dc:creator>
  <cp:lastModifiedBy>FRONT</cp:lastModifiedBy>
  <cp:revision>9</cp:revision>
  <dcterms:created xsi:type="dcterms:W3CDTF">2023-03-24T18:53:48Z</dcterms:created>
  <dcterms:modified xsi:type="dcterms:W3CDTF">2024-02-12T19:12:16Z</dcterms:modified>
</cp:coreProperties>
</file>