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0EFD-037F-4A91-AD6C-94ABFE35FFB6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E620-8BE3-4E0B-8C81-9469ECE5E0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0EFD-037F-4A91-AD6C-94ABFE35FFB6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E620-8BE3-4E0B-8C81-9469ECE5E0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0EFD-037F-4A91-AD6C-94ABFE35FFB6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E620-8BE3-4E0B-8C81-9469ECE5E0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0EFD-037F-4A91-AD6C-94ABFE35FFB6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E620-8BE3-4E0B-8C81-9469ECE5E0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0EFD-037F-4A91-AD6C-94ABFE35FFB6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E620-8BE3-4E0B-8C81-9469ECE5E0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0EFD-037F-4A91-AD6C-94ABFE35FFB6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E620-8BE3-4E0B-8C81-9469ECE5E0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0EFD-037F-4A91-AD6C-94ABFE35FFB6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E620-8BE3-4E0B-8C81-9469ECE5E0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0EFD-037F-4A91-AD6C-94ABFE35FFB6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E620-8BE3-4E0B-8C81-9469ECE5E0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0EFD-037F-4A91-AD6C-94ABFE35FFB6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E620-8BE3-4E0B-8C81-9469ECE5E0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0EFD-037F-4A91-AD6C-94ABFE35FFB6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E620-8BE3-4E0B-8C81-9469ECE5E0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0EFD-037F-4A91-AD6C-94ABFE35FFB6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E620-8BE3-4E0B-8C81-9469ECE5E0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70EFD-037F-4A91-AD6C-94ABFE35FFB6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5E620-8BE3-4E0B-8C81-9469ECE5E06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Hail The Power Of Jesus' Name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uman' amandla ka Yesu(Diade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"/>
            <a:ext cx="7543800" cy="6095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Vuman</a:t>
            </a:r>
            <a:r>
              <a:rPr lang="en-US" b="1" dirty="0" smtClean="0">
                <a:solidFill>
                  <a:schemeClr val="bg1"/>
                </a:solidFill>
              </a:rPr>
              <a:t>' </a:t>
            </a:r>
            <a:r>
              <a:rPr lang="en-US" b="1" dirty="0" err="1" smtClean="0">
                <a:solidFill>
                  <a:schemeClr val="bg1"/>
                </a:solidFill>
              </a:rPr>
              <a:t>amandla</a:t>
            </a:r>
            <a:r>
              <a:rPr lang="en-US" b="1" dirty="0" smtClean="0">
                <a:solidFill>
                  <a:schemeClr val="bg1"/>
                </a:solidFill>
              </a:rPr>
              <a:t> ka </a:t>
            </a:r>
            <a:r>
              <a:rPr lang="en-US" b="1" dirty="0" err="1" smtClean="0">
                <a:solidFill>
                  <a:schemeClr val="bg1"/>
                </a:solidFill>
              </a:rPr>
              <a:t>Yesu</a:t>
            </a:r>
            <a:r>
              <a:rPr lang="en-US" b="1" dirty="0" smtClean="0">
                <a:solidFill>
                  <a:schemeClr val="bg1"/>
                </a:solidFill>
              </a:rPr>
              <a:t>(Diadem)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219200"/>
            <a:ext cx="2667000" cy="510540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Vuman</a:t>
            </a:r>
            <a:r>
              <a:rPr lang="en-US" sz="1400" b="1" dirty="0" smtClean="0">
                <a:solidFill>
                  <a:schemeClr val="bg1"/>
                </a:solidFill>
              </a:rPr>
              <a:t>' </a:t>
            </a:r>
            <a:r>
              <a:rPr lang="en-US" sz="1400" b="1" dirty="0" err="1" smtClean="0">
                <a:solidFill>
                  <a:schemeClr val="bg1"/>
                </a:solidFill>
              </a:rPr>
              <a:t>amandla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kaYesu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Zitunywa</a:t>
            </a:r>
            <a:r>
              <a:rPr lang="en-US" sz="1400" b="1" dirty="0" smtClean="0">
                <a:solidFill>
                  <a:schemeClr val="bg1"/>
                </a:solidFill>
              </a:rPr>
              <a:t>, </a:t>
            </a:r>
            <a:r>
              <a:rPr lang="en-US" sz="1400" b="1" dirty="0" err="1" smtClean="0">
                <a:solidFill>
                  <a:schemeClr val="bg1"/>
                </a:solidFill>
              </a:rPr>
              <a:t>yiwani</a:t>
            </a:r>
            <a:r>
              <a:rPr lang="en-US" sz="14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Mteni-jize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ngesitsaba</a:t>
            </a:r>
            <a:r>
              <a:rPr lang="en-US" sz="1400" b="1" dirty="0" smtClean="0">
                <a:solidFill>
                  <a:schemeClr val="bg1"/>
                </a:solidFill>
              </a:rPr>
              <a:t>: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Mtwesen</a:t>
            </a:r>
            <a:r>
              <a:rPr lang="en-US" sz="1400" dirty="0" smtClean="0">
                <a:solidFill>
                  <a:schemeClr val="bg1"/>
                </a:solidFill>
              </a:rPr>
              <a:t>'</a:t>
            </a:r>
            <a:r>
              <a:rPr lang="en-US" sz="1400" b="1" dirty="0" smtClean="0">
                <a:solidFill>
                  <a:schemeClr val="bg1"/>
                </a:solidFill>
              </a:rPr>
              <a:t>  </a:t>
            </a:r>
            <a:r>
              <a:rPr lang="en-US" sz="1400" b="1" dirty="0" err="1" smtClean="0">
                <a:solidFill>
                  <a:schemeClr val="bg1"/>
                </a:solidFill>
              </a:rPr>
              <a:t>ubukosi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Nina, </a:t>
            </a:r>
            <a:r>
              <a:rPr lang="en-US" sz="1400" b="1" dirty="0" err="1" smtClean="0">
                <a:solidFill>
                  <a:schemeClr val="bg1"/>
                </a:solidFill>
              </a:rPr>
              <a:t>nzala</a:t>
            </a:r>
            <a:r>
              <a:rPr lang="en-US" sz="1400" b="1" dirty="0" smtClean="0">
                <a:solidFill>
                  <a:schemeClr val="bg1"/>
                </a:solidFill>
              </a:rPr>
              <a:t> ka-</a:t>
            </a:r>
            <a:r>
              <a:rPr lang="en-US" sz="1400" b="1" dirty="0" err="1" smtClean="0">
                <a:solidFill>
                  <a:schemeClr val="bg1"/>
                </a:solidFill>
              </a:rPr>
              <a:t>Yakobi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Enikuluweyo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Vuman</a:t>
            </a:r>
            <a:r>
              <a:rPr lang="en-US" sz="1400" b="1" dirty="0" smtClean="0">
                <a:solidFill>
                  <a:schemeClr val="bg1"/>
                </a:solidFill>
              </a:rPr>
              <a:t>'  </a:t>
            </a:r>
            <a:r>
              <a:rPr lang="en-US" sz="1400" b="1" dirty="0" err="1" smtClean="0">
                <a:solidFill>
                  <a:schemeClr val="bg1"/>
                </a:solidFill>
              </a:rPr>
              <a:t>ubukosi</a:t>
            </a:r>
            <a:r>
              <a:rPr lang="en-US" sz="1400" b="1" dirty="0" smtClean="0">
                <a:solidFill>
                  <a:schemeClr val="bg1"/>
                </a:solidFill>
              </a:rPr>
              <a:t> bake: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Mtwesen</a:t>
            </a:r>
            <a:r>
              <a:rPr lang="en-US" sz="1400" dirty="0" smtClean="0">
                <a:solidFill>
                  <a:schemeClr val="bg1"/>
                </a:solidFill>
              </a:rPr>
              <a:t>'</a:t>
            </a:r>
            <a:r>
              <a:rPr lang="en-US" sz="1400" b="1" dirty="0" smtClean="0">
                <a:solidFill>
                  <a:schemeClr val="bg1"/>
                </a:solidFill>
              </a:rPr>
              <a:t>  </a:t>
            </a:r>
            <a:r>
              <a:rPr lang="en-US" sz="1400" b="1" dirty="0" err="1" smtClean="0">
                <a:solidFill>
                  <a:schemeClr val="bg1"/>
                </a:solidFill>
              </a:rPr>
              <a:t>ubukosi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Nina </a:t>
            </a:r>
            <a:r>
              <a:rPr lang="en-US" sz="1400" b="1" dirty="0" err="1" smtClean="0">
                <a:solidFill>
                  <a:schemeClr val="bg1"/>
                </a:solidFill>
              </a:rPr>
              <a:t>mlibo</a:t>
            </a:r>
            <a:r>
              <a:rPr lang="en-US" sz="1400" b="1" dirty="0" smtClean="0">
                <a:solidFill>
                  <a:schemeClr val="bg1"/>
                </a:solidFill>
              </a:rPr>
              <a:t> ka-</a:t>
            </a:r>
            <a:r>
              <a:rPr lang="en-US" sz="1400" b="1" dirty="0" err="1" smtClean="0">
                <a:solidFill>
                  <a:schemeClr val="bg1"/>
                </a:solidFill>
              </a:rPr>
              <a:t>Davide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Uyi-Nkosi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yenu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Ongn-Tixo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ekwangnmntu</a:t>
            </a:r>
            <a:r>
              <a:rPr lang="en-US" sz="1400" b="1" dirty="0" smtClean="0">
                <a:solidFill>
                  <a:schemeClr val="bg1"/>
                </a:solidFill>
              </a:rPr>
              <a:t> : 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Mtwesen</a:t>
            </a:r>
            <a:r>
              <a:rPr lang="en-US" sz="1400" b="1" dirty="0" smtClean="0">
                <a:solidFill>
                  <a:schemeClr val="bg1"/>
                </a:solidFill>
              </a:rPr>
              <a:t>' </a:t>
            </a:r>
            <a:r>
              <a:rPr lang="en-US" sz="1400" b="1" dirty="0" err="1" smtClean="0">
                <a:solidFill>
                  <a:schemeClr val="bg1"/>
                </a:solidFill>
              </a:rPr>
              <a:t>ubukosi</a:t>
            </a:r>
            <a:r>
              <a:rPr lang="en-US" sz="1400" b="1" dirty="0" smtClean="0">
                <a:solidFill>
                  <a:schemeClr val="bg1"/>
                </a:solidFill>
              </a:rPr>
              <a:t>. 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Maziti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zonke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intlanga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Zinatobele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Yena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Zivum</a:t>
            </a:r>
            <a:r>
              <a:rPr lang="en-US" sz="1400" dirty="0" smtClean="0">
                <a:solidFill>
                  <a:schemeClr val="bg1"/>
                </a:solidFill>
              </a:rPr>
              <a:t>' 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ubukosi</a:t>
            </a:r>
            <a:r>
              <a:rPr lang="en-US" sz="1400" b="1" dirty="0" smtClean="0">
                <a:solidFill>
                  <a:schemeClr val="bg1"/>
                </a:solidFill>
              </a:rPr>
              <a:t> bake,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Zimtwes</a:t>
            </a:r>
            <a:r>
              <a:rPr lang="en-US" sz="1400" b="1" dirty="0" smtClean="0">
                <a:solidFill>
                  <a:schemeClr val="bg1"/>
                </a:solidFill>
              </a:rPr>
              <a:t>'  </a:t>
            </a:r>
            <a:r>
              <a:rPr lang="en-US" sz="1400" b="1" dirty="0" err="1" smtClean="0">
                <a:solidFill>
                  <a:schemeClr val="bg1"/>
                </a:solidFill>
              </a:rPr>
              <a:t>ubukosi</a:t>
            </a:r>
            <a:r>
              <a:rPr lang="en-US" sz="1400" b="1" dirty="0" smtClean="0">
                <a:solidFill>
                  <a:schemeClr val="bg1"/>
                </a:solidFill>
              </a:rPr>
              <a:t>. Amen</a:t>
            </a:r>
            <a:r>
              <a:rPr lang="en-US" sz="1400" b="1" dirty="0" smtClean="0">
                <a:solidFill>
                  <a:schemeClr val="bg1"/>
                </a:solidFill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70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Vuman' amandla ka Yesu(Diadem)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Vuman' amandla ka Yesu Zulu</dc:title>
  <dc:creator>FRONT</dc:creator>
  <cp:lastModifiedBy>FRONT</cp:lastModifiedBy>
  <cp:revision>15</cp:revision>
  <dcterms:created xsi:type="dcterms:W3CDTF">2024-02-02T23:18:36Z</dcterms:created>
  <dcterms:modified xsi:type="dcterms:W3CDTF">2024-02-03T18:03:28Z</dcterms:modified>
</cp:coreProperties>
</file>