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B23F5-2DE3-48E3-ABAB-DF3C64B03594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14B0D-F5E1-466F-90A3-C4AE63472B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zeretlek Jézusom, tudom enyém va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620000" cy="6095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r>
              <a:rPr lang="en-US" sz="3600" b="1" dirty="0" err="1"/>
              <a:t>Szeretlek</a:t>
            </a:r>
            <a:r>
              <a:rPr lang="en-US" sz="3600" b="1" dirty="0"/>
              <a:t> </a:t>
            </a:r>
            <a:r>
              <a:rPr lang="en-US" sz="3600" b="1" dirty="0" err="1"/>
              <a:t>Jézusom</a:t>
            </a:r>
            <a:r>
              <a:rPr lang="en-US" sz="3600" b="1" dirty="0"/>
              <a:t>, </a:t>
            </a:r>
            <a:r>
              <a:rPr lang="en-US" sz="3600" b="1" dirty="0" err="1"/>
              <a:t>tudom</a:t>
            </a:r>
            <a:r>
              <a:rPr lang="en-US" sz="3600" b="1" dirty="0"/>
              <a:t> </a:t>
            </a:r>
            <a:r>
              <a:rPr lang="en-US" sz="3600" b="1" dirty="0" err="1"/>
              <a:t>enyém</a:t>
            </a:r>
            <a:r>
              <a:rPr lang="en-US" sz="3600" b="1" dirty="0"/>
              <a:t> </a:t>
            </a:r>
            <a:r>
              <a:rPr lang="en-US" sz="3600" b="1" dirty="0" err="1" smtClean="0"/>
              <a:t>vagy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52600"/>
            <a:ext cx="8610600" cy="1676400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Szeretlek 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Jézusom, tudom, enyém vagy;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világ örömet nékem már nem ad,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Sosem becsültem örömid oly nagyon;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egykor szerettelek, az most vagyon.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Szeretlek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mert előbb szerettél engem,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Kereszthalállal megváltottad lelkemet.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Töviskorona volt a homlokodon;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egykor szerettelek, az most vagyon.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Szeretlek Jézusom, tudom enyém vagy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Szeretlek Jezusom tudom enyem vagy! </dc:title>
  <dc:creator>FRONT</dc:creator>
  <cp:lastModifiedBy>FRONT</cp:lastModifiedBy>
  <cp:revision>8</cp:revision>
  <dcterms:created xsi:type="dcterms:W3CDTF">2024-02-10T14:04:02Z</dcterms:created>
  <dcterms:modified xsi:type="dcterms:W3CDTF">2024-02-11T19:50:54Z</dcterms:modified>
</cp:coreProperties>
</file>