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0" d="100"/>
          <a:sy n="80" d="100"/>
        </p:scale>
        <p:origin x="-334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8F04-488E-4DB5-B3A1-157E7D73CEE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8A85-06AE-4EE7-9A6A-2F3DCBA7E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Under The Blood of the Lamb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b o Sang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04800"/>
            <a:ext cx="3352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Sob </a:t>
            </a:r>
            <a:r>
              <a:rPr lang="en-US" b="1" dirty="0">
                <a:solidFill>
                  <a:schemeClr val="bg1"/>
                </a:solidFill>
              </a:rPr>
              <a:t>o </a:t>
            </a:r>
            <a:r>
              <a:rPr lang="en-US" b="1" dirty="0" err="1">
                <a:solidFill>
                  <a:schemeClr val="bg1"/>
                </a:solidFill>
              </a:rPr>
              <a:t>Sangue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3733800" cy="4267200"/>
          </a:xfrm>
        </p:spPr>
        <p:txBody>
          <a:bodyPr>
            <a:noAutofit/>
          </a:bodyPr>
          <a:lstStyle/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Tenho o sangue que vem do Cordeiro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Sobre a porta do meu coração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Que espanta as trevas, me dá compreensão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Da força do Seu grande amor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Satã vive sempre acusando-me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Mas sei quem é meu Salvador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Agora nenhuma condenação</a:t>
            </a:r>
          </a:p>
          <a:p>
            <a:pPr algn="l"/>
            <a:r>
              <a:rPr lang="pt-BR" sz="1500" b="1" dirty="0" smtClean="0">
                <a:solidFill>
                  <a:schemeClr val="bg1"/>
                </a:solidFill>
              </a:rPr>
              <a:t>Estou sob o sangue de Deus</a:t>
            </a:r>
          </a:p>
          <a:p>
            <a:pPr algn="l"/>
            <a:endParaRPr lang="pt-BR" sz="15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Estou sob o sangue do Deus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Cobriu meus pecados na cruz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Pela graça do Céu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Santo e justo serei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Estou sob o sangue de Deus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Salvo e seguro do plano do mal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Suas ciladas não vão me afastar</a:t>
            </a:r>
          </a:p>
          <a:p>
            <a:pPr algn="l"/>
            <a:r>
              <a:rPr lang="pt-BR" sz="1500" b="1" dirty="0" smtClean="0">
                <a:solidFill>
                  <a:srgbClr val="FF0000"/>
                </a:solidFill>
              </a:rPr>
              <a:t>Estou sob o sangue de Deus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Sob o Sangue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Sob o Sangue </dc:title>
  <dc:creator>FRONT</dc:creator>
  <cp:lastModifiedBy>FRONT</cp:lastModifiedBy>
  <cp:revision>8</cp:revision>
  <dcterms:created xsi:type="dcterms:W3CDTF">2024-02-22T22:09:03Z</dcterms:created>
  <dcterms:modified xsi:type="dcterms:W3CDTF">2024-02-27T14:05:54Z</dcterms:modified>
</cp:coreProperties>
</file>