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6325B-9102-4A41-92DF-EA5AE64EBA93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8E450-C059-465D-A3B0-0C3E3DB8BA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6325B-9102-4A41-92DF-EA5AE64EBA93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8E450-C059-465D-A3B0-0C3E3DB8BA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6325B-9102-4A41-92DF-EA5AE64EBA93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8E450-C059-465D-A3B0-0C3E3DB8BA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6325B-9102-4A41-92DF-EA5AE64EBA93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8E450-C059-465D-A3B0-0C3E3DB8BA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6325B-9102-4A41-92DF-EA5AE64EBA93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8E450-C059-465D-A3B0-0C3E3DB8BA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6325B-9102-4A41-92DF-EA5AE64EBA93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8E450-C059-465D-A3B0-0C3E3DB8BA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6325B-9102-4A41-92DF-EA5AE64EBA93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8E450-C059-465D-A3B0-0C3E3DB8BA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6325B-9102-4A41-92DF-EA5AE64EBA93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8E450-C059-465D-A3B0-0C3E3DB8BA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6325B-9102-4A41-92DF-EA5AE64EBA93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8E450-C059-465D-A3B0-0C3E3DB8BA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6325B-9102-4A41-92DF-EA5AE64EBA93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8E450-C059-465D-A3B0-0C3E3DB8BA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6325B-9102-4A41-92DF-EA5AE64EBA93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8E450-C059-465D-A3B0-0C3E3DB8BA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D6325B-9102-4A41-92DF-EA5AE64EBA93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78E450-C059-465D-A3B0-0C3E3DB8BAB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ord, I hear of show’rs of blessing.jpg"/>
          <p:cNvPicPr>
            <a:picLocks noChangeAspect="1"/>
          </p:cNvPicPr>
          <p:nvPr userDrawn="1"/>
        </p:nvPicPr>
        <p:blipFill>
          <a:blip r:embed="rId14" cstate="print">
            <a:lum bright="48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eigneur, Tu donnes Ta grâ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52400"/>
            <a:ext cx="6400800" cy="533399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Seigneur, Tu donnes Ta grâce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1447800"/>
            <a:ext cx="7010400" cy="4800600"/>
          </a:xfrm>
        </p:spPr>
        <p:txBody>
          <a:bodyPr numCol="2">
            <a:noAutofit/>
          </a:bodyPr>
          <a:lstStyle/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Seigneur, Tu donnes Ta grâce 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 cœur qui s’attend à Toi: 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Ah! Que sa douce efficace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 répande aussi sur moi!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Oui sur moi! Oui sur moi! 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 répande aussi sur moi!</a:t>
            </a: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Père tendre et secourable, 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J’ai souvent enfreint ta loi; 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Quoiqu’impur et misérable, 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Oh! Pardonne et bénis-moi! 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Bénis-moi! Bénis-moi!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Oh! Pardonne et bénis-moi!</a:t>
            </a: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3.Ô Sauveur toujours propice, 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Fais que je m’attacher à Toi;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J’ai faim, j’ai soif de justice: 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 T’appelle, réponds-moi! 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Réponds-moi! Réponds-moi! 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 T’appelle, réponds-moi!</a:t>
            </a: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4.Par Ton amour, ô bon Père, 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 le Sang versé pour moi, 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 l’Esprit seul qui opère,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Dieu toujours bon! Sauve-moi! 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Sauve-moi! Sauve-moi!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Dieu toujours bon, sauve-moi!</a:t>
            </a: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151</Words>
  <Application>Microsoft Office PowerPoint</Application>
  <PresentationFormat>On-screen Show (4:3)</PresentationFormat>
  <Paragraphs>30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Seigneur, Tu donnes Ta grâce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Seigneur, Tu donnes Ta grâce</dc:title>
  <dc:creator>FRONT</dc:creator>
  <cp:lastModifiedBy>FRONT</cp:lastModifiedBy>
  <cp:revision>5</cp:revision>
  <dcterms:created xsi:type="dcterms:W3CDTF">2024-02-16T20:33:15Z</dcterms:created>
  <dcterms:modified xsi:type="dcterms:W3CDTF">2024-02-17T22:50:07Z</dcterms:modified>
</cp:coreProperties>
</file>