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50424-3781-429A-BBBE-CA640F63B30E}" type="datetimeFigureOut">
              <a:rPr lang="en-US" smtClean="0"/>
              <a:pPr/>
              <a:t>2/2/2024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DD166-627B-4FBF-8D5E-DE2B021FC8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50424-3781-429A-BBBE-CA640F63B30E}" type="datetimeFigureOut">
              <a:rPr lang="en-US" smtClean="0"/>
              <a:pPr/>
              <a:t>2/2/2024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DD166-627B-4FBF-8D5E-DE2B021FC8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50424-3781-429A-BBBE-CA640F63B30E}" type="datetimeFigureOut">
              <a:rPr lang="en-US" smtClean="0"/>
              <a:pPr/>
              <a:t>2/2/2024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DD166-627B-4FBF-8D5E-DE2B021FC8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50424-3781-429A-BBBE-CA640F63B30E}" type="datetimeFigureOut">
              <a:rPr lang="en-US" smtClean="0"/>
              <a:pPr/>
              <a:t>2/2/2024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DD166-627B-4FBF-8D5E-DE2B021FC8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50424-3781-429A-BBBE-CA640F63B30E}" type="datetimeFigureOut">
              <a:rPr lang="en-US" smtClean="0"/>
              <a:pPr/>
              <a:t>2/2/2024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DD166-627B-4FBF-8D5E-DE2B021FC8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50424-3781-429A-BBBE-CA640F63B30E}" type="datetimeFigureOut">
              <a:rPr lang="en-US" smtClean="0"/>
              <a:pPr/>
              <a:t>2/2/2024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DD166-627B-4FBF-8D5E-DE2B021FC8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50424-3781-429A-BBBE-CA640F63B30E}" type="datetimeFigureOut">
              <a:rPr lang="en-US" smtClean="0"/>
              <a:pPr/>
              <a:t>2/2/2024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DD166-627B-4FBF-8D5E-DE2B021FC8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50424-3781-429A-BBBE-CA640F63B30E}" type="datetimeFigureOut">
              <a:rPr lang="en-US" smtClean="0"/>
              <a:pPr/>
              <a:t>2/2/2024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DD166-627B-4FBF-8D5E-DE2B021FC8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50424-3781-429A-BBBE-CA640F63B30E}" type="datetimeFigureOut">
              <a:rPr lang="en-US" smtClean="0"/>
              <a:pPr/>
              <a:t>2/2/2024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DD166-627B-4FBF-8D5E-DE2B021FC8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50424-3781-429A-BBBE-CA640F63B30E}" type="datetimeFigureOut">
              <a:rPr lang="en-US" smtClean="0"/>
              <a:pPr/>
              <a:t>2/2/2024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DD166-627B-4FBF-8D5E-DE2B021FC8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50424-3781-429A-BBBE-CA640F63B30E}" type="datetimeFigureOut">
              <a:rPr lang="en-US" smtClean="0"/>
              <a:pPr/>
              <a:t>2/2/2024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DD166-627B-4FBF-8D5E-DE2B021FC8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550424-3781-429A-BBBE-CA640F63B30E}" type="datetimeFigureOut">
              <a:rPr lang="en-US" smtClean="0"/>
              <a:pPr/>
              <a:t>2/2/2024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BDD166-627B-4FBF-8D5E-DE2B021FC87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e Lord Is My Shepherd I'll Not Want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Ry Kristy ô, Mpanjakak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2600" y="152400"/>
            <a:ext cx="5638800" cy="536575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err="1" smtClean="0"/>
              <a:t>Ry</a:t>
            </a:r>
            <a:r>
              <a:rPr lang="en-US" b="1" dirty="0" smtClean="0"/>
              <a:t> Kristy </a:t>
            </a:r>
            <a:r>
              <a:rPr lang="en-US" b="1" dirty="0"/>
              <a:t>ô, </a:t>
            </a:r>
            <a:r>
              <a:rPr lang="en-US" b="1" dirty="0" err="1"/>
              <a:t>Mpanjakako</a:t>
            </a:r>
            <a:r>
              <a:rPr lang="en-US" b="1" dirty="0"/>
              <a:t>! </a:t>
            </a:r>
            <a:br>
              <a:rPr lang="en-US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914400"/>
            <a:ext cx="2667000" cy="4724400"/>
          </a:xfrm>
        </p:spPr>
        <p:txBody>
          <a:bodyPr>
            <a:noAutofit/>
          </a:bodyPr>
          <a:lstStyle/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Kristy ô,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Mpanjakako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foko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ho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Anao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feoko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hasandratro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Hihira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ho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Anao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Mba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raiso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fanahiko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Hanao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sitrakao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tenako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heriko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ento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ho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Anao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tongotro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tanako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Hiasa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ho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Anao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androko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volako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Omeko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ho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Anao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Izaho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tsy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mendrika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Anao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Tompo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ô!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Kanefa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re,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mba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raisonao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foko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ho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Anao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</TotalTime>
  <Words>85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Ry Kristy ô, Mpanjakako!  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Ry Kristy ô, Mpanjakako!  </dc:title>
  <dc:creator>FRONT</dc:creator>
  <cp:lastModifiedBy>FRONT</cp:lastModifiedBy>
  <cp:revision>6</cp:revision>
  <dcterms:created xsi:type="dcterms:W3CDTF">2024-02-02T00:30:04Z</dcterms:created>
  <dcterms:modified xsi:type="dcterms:W3CDTF">2024-02-02T15:56:36Z</dcterms:modified>
</cp:coreProperties>
</file>