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88F3-E114-488E-B9AF-03B5C517BFCF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E628-F57D-458E-BCA9-84D3A4FD4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88F3-E114-488E-B9AF-03B5C517BFCF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E628-F57D-458E-BCA9-84D3A4FD4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88F3-E114-488E-B9AF-03B5C517BFCF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E628-F57D-458E-BCA9-84D3A4FD4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88F3-E114-488E-B9AF-03B5C517BFCF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E628-F57D-458E-BCA9-84D3A4FD4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88F3-E114-488E-B9AF-03B5C517BFCF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E628-F57D-458E-BCA9-84D3A4FD4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88F3-E114-488E-B9AF-03B5C517BFCF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E628-F57D-458E-BCA9-84D3A4FD4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88F3-E114-488E-B9AF-03B5C517BFCF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E628-F57D-458E-BCA9-84D3A4FD4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88F3-E114-488E-B9AF-03B5C517BFCF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E628-F57D-458E-BCA9-84D3A4FD4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88F3-E114-488E-B9AF-03B5C517BFCF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E628-F57D-458E-BCA9-84D3A4FD4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88F3-E114-488E-B9AF-03B5C517BFCF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E628-F57D-458E-BCA9-84D3A4FD4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88F3-E114-488E-B9AF-03B5C517BFCF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E628-F57D-458E-BCA9-84D3A4FD4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388F3-E114-488E-B9AF-03B5C517BFCF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DE628-F57D-458E-BCA9-84D3A4FD4D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gkatam is Nga Salig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"/>
            <a:ext cx="53340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Pagkatam</a:t>
            </a:r>
            <a:r>
              <a:rPr lang="en-US" b="1" dirty="0"/>
              <a:t> is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 smtClean="0"/>
              <a:t>Saligan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066800"/>
            <a:ext cx="6781800" cy="45720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Pagkatam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-is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saligan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Ginoo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saad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Coro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Si </a:t>
            </a:r>
            <a:r>
              <a:rPr lang="en-US" sz="1600" b="1" dirty="0" smtClean="0">
                <a:solidFill>
                  <a:srgbClr val="FF0000"/>
                </a:solidFill>
              </a:rPr>
              <a:t>Jesus </a:t>
            </a:r>
            <a:r>
              <a:rPr lang="en-US" sz="1600" b="1" dirty="0" err="1" smtClean="0">
                <a:solidFill>
                  <a:srgbClr val="FF0000"/>
                </a:solidFill>
              </a:rPr>
              <a:t>saligan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nako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Sa </a:t>
            </a:r>
            <a:r>
              <a:rPr lang="en-US" sz="1600" b="1" dirty="0" err="1" smtClean="0">
                <a:solidFill>
                  <a:srgbClr val="FF0000"/>
                </a:solidFill>
              </a:rPr>
              <a:t>pagka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ganahan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N'ya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Bililhon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Ginoo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Grasya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N'ya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saligan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-is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giula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pagtoo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pahugas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giula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tam-is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pagsalig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 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Ginoo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madawat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pahulay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Malipayon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milaum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bililhon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nagsaad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magauban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91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Pagkatam is Nga Saligan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Pagkatam is Nga Saligan cenuano</dc:title>
  <dc:creator>FRONT</dc:creator>
  <cp:lastModifiedBy>FRONT</cp:lastModifiedBy>
  <cp:revision>6</cp:revision>
  <dcterms:created xsi:type="dcterms:W3CDTF">2024-02-20T18:02:23Z</dcterms:created>
  <dcterms:modified xsi:type="dcterms:W3CDTF">2024-02-21T15:36:23Z</dcterms:modified>
</cp:coreProperties>
</file>