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C446D-2792-4278-AB21-3DA9A71D206C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3E67-17AC-449B-BBCC-6344852479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C446D-2792-4278-AB21-3DA9A71D206C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3E67-17AC-449B-BBCC-6344852479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C446D-2792-4278-AB21-3DA9A71D206C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3E67-17AC-449B-BBCC-6344852479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C446D-2792-4278-AB21-3DA9A71D206C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3E67-17AC-449B-BBCC-6344852479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C446D-2792-4278-AB21-3DA9A71D206C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3E67-17AC-449B-BBCC-6344852479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C446D-2792-4278-AB21-3DA9A71D206C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3E67-17AC-449B-BBCC-6344852479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C446D-2792-4278-AB21-3DA9A71D206C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3E67-17AC-449B-BBCC-6344852479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C446D-2792-4278-AB21-3DA9A71D206C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3E67-17AC-449B-BBCC-6344852479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C446D-2792-4278-AB21-3DA9A71D206C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3E67-17AC-449B-BBCC-6344852479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C446D-2792-4278-AB21-3DA9A71D206C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3E67-17AC-449B-BBCC-6344852479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C446D-2792-4278-AB21-3DA9A71D206C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3E67-17AC-449B-BBCC-6344852479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8C446D-2792-4278-AB21-3DA9A71D206C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633E67-17AC-449B-BBCC-63448524791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Love to Tell the Story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agkatahum isays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"/>
            <a:ext cx="4572000" cy="5334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Pagkatahum</a:t>
            </a:r>
            <a:r>
              <a:rPr lang="en-US" b="1" dirty="0" smtClean="0"/>
              <a:t> </a:t>
            </a:r>
            <a:r>
              <a:rPr lang="en-US" b="1" dirty="0" err="1" smtClean="0"/>
              <a:t>isaysay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609600"/>
            <a:ext cx="3886200" cy="41910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Pagkatahum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isaysay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gugma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Jesus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himaya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nagmasidlakon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Pagkatahum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isaysay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nasati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gugma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Cristo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gipangandoy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Coro: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Pagkatahum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isaysay</a:t>
            </a:r>
            <a:r>
              <a:rPr lang="en-US" sz="16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Maoy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akong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tinguha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Pagsaysay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balita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Sa </a:t>
            </a:r>
            <a:r>
              <a:rPr lang="en-US" sz="1600" b="1" dirty="0" err="1" smtClean="0">
                <a:solidFill>
                  <a:srgbClr val="FF0000"/>
                </a:solidFill>
              </a:rPr>
              <a:t>gugma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ni</a:t>
            </a:r>
            <a:r>
              <a:rPr lang="en-US" sz="1600" b="1" dirty="0" smtClean="0">
                <a:solidFill>
                  <a:srgbClr val="FF0000"/>
                </a:solidFill>
              </a:rPr>
              <a:t> Jesus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Pagkatahum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isaysay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gugma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Jesus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Labi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hinandum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bahandi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man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Pagkatahum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isaysay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naluwas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kining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hinungdan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ginasaysay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Pagkatahum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isaysay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gugma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Jesus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modulo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kalipay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maangkon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Pagkatahum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isaysay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kaluwasan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masayod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angay’ng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suginlan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100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Pagkatahum isaysay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Pagkatahum isaysay cebuano</dc:title>
  <dc:creator>FRONT</dc:creator>
  <cp:lastModifiedBy>FRONT</cp:lastModifiedBy>
  <cp:revision>12</cp:revision>
  <dcterms:created xsi:type="dcterms:W3CDTF">2024-02-06T18:58:27Z</dcterms:created>
  <dcterms:modified xsi:type="dcterms:W3CDTF">2024-02-07T14:40:19Z</dcterms:modified>
</cp:coreProperties>
</file>