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9AEFE-49BA-48E9-8A8D-8ECD315D8A3D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53313-DC02-4E52-9BBC-02F679AD13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mbulire ku ki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Ombulire</a:t>
            </a:r>
            <a:r>
              <a:rPr lang="en-US" b="1" dirty="0" smtClean="0"/>
              <a:t> </a:t>
            </a:r>
            <a:r>
              <a:rPr lang="en-US" b="1" dirty="0" err="1" smtClean="0"/>
              <a:t>ku</a:t>
            </a:r>
            <a:r>
              <a:rPr lang="en-US" b="1" dirty="0" smtClean="0"/>
              <a:t> </a:t>
            </a:r>
            <a:r>
              <a:rPr lang="en-US" b="1" dirty="0" err="1" smtClean="0"/>
              <a:t>kisa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4572000" cy="3962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1.Ombulire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Eky’omulokozi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bweyafanana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Bw’alina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obulungi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eyatununula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eyatufirira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okubula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nandokola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Ombulire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kisa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Ombulire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kisa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Ombulire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kisa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eky’omulokozi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2.Obulireko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empola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bw’alina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Ekitakomezeka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atwagala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Yabonyabonyezebwa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okwagala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bawebwa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obutuukirivu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3.Ombulire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ekitiibwa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ky’alibeera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Bw’alikomawo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yakomererwa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lijja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n’ebire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bamalayika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Abeesigwa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nebayimba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Ombulire ku kisa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Nsanyuka Okwogera Luganda</dc:title>
  <dc:creator>FRONT</dc:creator>
  <cp:lastModifiedBy>FRONT</cp:lastModifiedBy>
  <cp:revision>8</cp:revision>
  <dcterms:created xsi:type="dcterms:W3CDTF">2024-02-06T19:49:35Z</dcterms:created>
  <dcterms:modified xsi:type="dcterms:W3CDTF">2024-02-09T15:39:56Z</dcterms:modified>
</cp:coreProperties>
</file>