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374B-D29B-464F-9785-CA28CF45E42C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A50E1-EFA9-40FA-B4C3-F154326C53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374B-D29B-464F-9785-CA28CF45E42C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A50E1-EFA9-40FA-B4C3-F154326C53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374B-D29B-464F-9785-CA28CF45E42C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A50E1-EFA9-40FA-B4C3-F154326C53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374B-D29B-464F-9785-CA28CF45E42C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A50E1-EFA9-40FA-B4C3-F154326C53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374B-D29B-464F-9785-CA28CF45E42C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A50E1-EFA9-40FA-B4C3-F154326C53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374B-D29B-464F-9785-CA28CF45E42C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A50E1-EFA9-40FA-B4C3-F154326C53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374B-D29B-464F-9785-CA28CF45E42C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A50E1-EFA9-40FA-B4C3-F154326C53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374B-D29B-464F-9785-CA28CF45E42C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A50E1-EFA9-40FA-B4C3-F154326C53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374B-D29B-464F-9785-CA28CF45E42C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A50E1-EFA9-40FA-B4C3-F154326C53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374B-D29B-464F-9785-CA28CF45E42C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A50E1-EFA9-40FA-B4C3-F154326C53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9374B-D29B-464F-9785-CA28CF45E42C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A50E1-EFA9-40FA-B4C3-F154326C539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9374B-D29B-464F-9785-CA28CF45E42C}" type="datetimeFigureOut">
              <a:rPr lang="en-US" smtClean="0"/>
              <a:pPr/>
              <a:t>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A50E1-EFA9-40FA-B4C3-F154326C539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I hear of show’rs of blessing.jpg"/>
          <p:cNvPicPr>
            <a:picLocks noChangeAspect="1"/>
          </p:cNvPicPr>
          <p:nvPr userDrawn="1"/>
        </p:nvPicPr>
        <p:blipFill>
          <a:blip r:embed="rId14" cstate="print">
            <a:lum bright="58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luwa, mo gbọ pe Iw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400"/>
            <a:ext cx="51816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Oluwa</a:t>
            </a:r>
            <a:r>
              <a:rPr lang="en-US" b="1" dirty="0" smtClean="0"/>
              <a:t>, mo </a:t>
            </a:r>
            <a:r>
              <a:rPr lang="en-US" b="1" dirty="0" err="1" smtClean="0"/>
              <a:t>gbọ</a:t>
            </a:r>
            <a:r>
              <a:rPr lang="en-US" b="1" dirty="0" smtClean="0"/>
              <a:t> </a:t>
            </a:r>
            <a:r>
              <a:rPr lang="en-US" b="1" dirty="0" err="1" smtClean="0"/>
              <a:t>pe</a:t>
            </a:r>
            <a:r>
              <a:rPr lang="en-US" b="1" dirty="0" smtClean="0"/>
              <a:t> </a:t>
            </a:r>
            <a:r>
              <a:rPr lang="en-US" b="1" dirty="0" err="1" smtClean="0"/>
              <a:t>Iwọ</a:t>
            </a:r>
            <a:r>
              <a:rPr lang="en-US" b="1" dirty="0" smtClean="0"/>
              <a:t>  </a:t>
            </a:r>
            <a:r>
              <a:rPr lang="ta-IN" b="1" dirty="0"/>
              <a:t/>
            </a:r>
            <a:br>
              <a:rPr lang="ta-IN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219200"/>
            <a:ext cx="7848600" cy="5105400"/>
          </a:xfrm>
        </p:spPr>
        <p:txBody>
          <a:bodyPr numCol="3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Iwọ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Nrọ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ojo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bukun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kiri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arẹ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ojo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an'emi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ojo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kọja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Baba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Olore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ẹsẹ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tilẹ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pọ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ṣugbọn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k'anu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mi.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an'emi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k'anu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mi.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kọja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k'emi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ọ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nwa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oju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rere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awọn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npe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an'emi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awọn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npe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kọja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Emi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Mimọ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 la '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afọju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Ẹlẹri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itọye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Sọrọ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an'emi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Sọrọ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fọnfọn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nin'ẹsẹ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bi Ọ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kọja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ọkan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an'emi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Ife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Ọlọrun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yẹ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Ẹjẹ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iyebiye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Ore-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ọfẹ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alainiwọn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an'emi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n'nu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7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Ma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kọja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dariji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Oluwa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nf'ibukun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f'ẹlomi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f'ibukun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mi.</a:t>
            </a: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an'emi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f'ibukun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mi.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234</Words>
  <Application>Microsoft Office PowerPoint</Application>
  <PresentationFormat>On-screen Show (4:3)</PresentationFormat>
  <Paragraphs>47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Oluwa, mo gbọ pe Iwọ 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Oluwa, mo gbọ pe Iwọ   </dc:title>
  <dc:creator>FRONT</dc:creator>
  <cp:lastModifiedBy>FRONT</cp:lastModifiedBy>
  <cp:revision>9</cp:revision>
  <dcterms:created xsi:type="dcterms:W3CDTF">2024-02-17T23:12:32Z</dcterms:created>
  <dcterms:modified xsi:type="dcterms:W3CDTF">2024-02-18T23:26:57Z</dcterms:modified>
</cp:coreProperties>
</file>