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6" d="100"/>
          <a:sy n="96" d="100"/>
        </p:scale>
        <p:origin x="-289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FDBFF-2E7B-4221-9945-140EA648501C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59F96-9ACF-43E7-8B97-80DF1A029A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e I am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rito 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52400"/>
            <a:ext cx="2667000" cy="6127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Narito</a:t>
            </a:r>
            <a:r>
              <a:rPr lang="en-US" b="1" dirty="0" smtClean="0"/>
              <a:t> </a:t>
            </a: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371600"/>
            <a:ext cx="61722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Taghoy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narinig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napipiit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Kalayaan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bitwin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Karimlan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pawiin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tatanglaw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Narito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Ako’y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isugo</a:t>
            </a:r>
            <a:r>
              <a:rPr lang="en-US" sz="16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Rinig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panawagan</a:t>
            </a:r>
            <a:r>
              <a:rPr lang="en-US" sz="16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Ako’y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hahayo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Pangunahan</a:t>
            </a:r>
            <a:r>
              <a:rPr lang="en-US" sz="16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Kahit</a:t>
            </a:r>
            <a:r>
              <a:rPr lang="en-US" sz="1600" b="1" dirty="0" smtClean="0">
                <a:solidFill>
                  <a:srgbClr val="FF0000"/>
                </a:solidFill>
              </a:rPr>
              <a:t> pa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dulo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mundo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sinisinta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Tinalikdan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nanlamig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naririnig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liyab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mahirap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itatakda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Magliligtas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masiyahan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ibibigay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100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Narito Ako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Narito Ako </dc:title>
  <dc:creator>FRONT</dc:creator>
  <cp:lastModifiedBy>FRONT</cp:lastModifiedBy>
  <cp:revision>5</cp:revision>
  <dcterms:created xsi:type="dcterms:W3CDTF">2024-02-27T01:17:21Z</dcterms:created>
  <dcterms:modified xsi:type="dcterms:W3CDTF">2024-02-27T18:18:22Z</dcterms:modified>
</cp:coreProperties>
</file>