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C7C2D-E8B9-42FA-879C-0E2A19355A93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9A01-4AC9-4FA7-879F-E25F74754E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ragsak a sar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Naragsak</a:t>
            </a:r>
            <a:r>
              <a:rPr lang="en-US" b="1" dirty="0" smtClean="0"/>
              <a:t> a </a:t>
            </a:r>
            <a:r>
              <a:rPr lang="en-US" b="1" dirty="0" err="1" smtClean="0"/>
              <a:t>sarita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4343400" cy="4648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Naragsak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panagbiagna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Jesus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Patget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balbaliksen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ul-uliten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pudno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Amangan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nagsayaat</a:t>
            </a:r>
            <a:r>
              <a:rPr lang="en-US" sz="1600" b="1" dirty="0" smtClean="0">
                <a:solidFill>
                  <a:srgbClr val="FF0000"/>
                </a:solidFill>
              </a:rPr>
              <a:t>, A </a:t>
            </a:r>
            <a:r>
              <a:rPr lang="en-US" sz="1600" b="1" dirty="0" err="1" smtClean="0">
                <a:solidFill>
                  <a:srgbClr val="FF0000"/>
                </a:solidFill>
              </a:rPr>
              <a:t>maibumbunannag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Nadalus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panagbiag</a:t>
            </a:r>
            <a:r>
              <a:rPr lang="en-US" sz="1600" b="1" dirty="0" smtClean="0">
                <a:solidFill>
                  <a:srgbClr val="FF0000"/>
                </a:solidFill>
              </a:rPr>
              <a:t>, Ni Jesus </a:t>
            </a:r>
            <a:r>
              <a:rPr lang="en-US" sz="1600" b="1" dirty="0" err="1" smtClean="0">
                <a:solidFill>
                  <a:srgbClr val="FF0000"/>
                </a:solidFill>
              </a:rPr>
              <a:t>naayat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nakaay-ayat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sudinat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narniag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ingget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umartap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siraragsak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paimbagennak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kaykayatko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ipadpadamag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-it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dengdenggen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sarsaritaen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nabayagen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Kaskasdi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napateg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maammuan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nayaw-awan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lat’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Mangisalakan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Naragsak a sarita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Naragsak a  sarita Ilocano</dc:title>
  <dc:creator>FRONT</dc:creator>
  <cp:lastModifiedBy>FRONT</cp:lastModifiedBy>
  <cp:revision>17</cp:revision>
  <dcterms:created xsi:type="dcterms:W3CDTF">2024-02-07T19:23:08Z</dcterms:created>
  <dcterms:modified xsi:type="dcterms:W3CDTF">2024-02-09T15:51:27Z</dcterms:modified>
</cp:coreProperties>
</file>