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DC9E8-5460-464C-BFAF-73A32DED1542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853C1-3272-4B5C-882C-F62C8F7AD9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penda Kuhubi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0668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Napenda</a:t>
            </a:r>
            <a:r>
              <a:rPr lang="en-US" b="1" dirty="0" smtClean="0"/>
              <a:t> </a:t>
            </a:r>
            <a:r>
              <a:rPr lang="en-US" b="1" dirty="0" err="1" smtClean="0"/>
              <a:t>Kuhubiri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667000"/>
            <a:ext cx="7315200" cy="3733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Huhubiri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Nimeonja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Pambio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Napenda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kuhubiri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kisa</a:t>
            </a:r>
            <a:r>
              <a:rPr lang="en-US" sz="1600" b="1" dirty="0" smtClean="0">
                <a:solidFill>
                  <a:srgbClr val="FF0000"/>
                </a:solidFill>
              </a:rPr>
              <a:t> cha Bwana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Bwana </a:t>
            </a:r>
            <a:r>
              <a:rPr lang="en-US" sz="1600" b="1" dirty="0" err="1" smtClean="0">
                <a:solidFill>
                  <a:srgbClr val="FF0000"/>
                </a:solidFill>
              </a:rPr>
              <a:t>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fahari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pendo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mambo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tukiyatafikiri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yapita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Dhahabu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yaliyonifaa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kukwambia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hunifurahisha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haiwezi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96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Napenda Kuhubiri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Napenda Kuhubiri</dc:title>
  <dc:creator>FRONT</dc:creator>
  <cp:lastModifiedBy>FRONT</cp:lastModifiedBy>
  <cp:revision>13</cp:revision>
  <dcterms:created xsi:type="dcterms:W3CDTF">2024-02-06T19:58:39Z</dcterms:created>
  <dcterms:modified xsi:type="dcterms:W3CDTF">2024-02-08T15:58:11Z</dcterms:modified>
</cp:coreProperties>
</file>