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40747-BAC8-45A9-9857-51CB5A2C15F8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FFE8-A06C-41B0-88D0-76943874E1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kamfo Yesu Din(Diad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056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Monkamfo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Din(Diadem)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4800600" cy="5486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Monyinaa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Monkamfo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Din!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Abɔfɔ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Abɔfɔ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Momfa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ahenkyɛ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mɛhyɛ</a:t>
            </a:r>
            <a:r>
              <a:rPr lang="en-US" sz="1600" b="1" dirty="0" smtClean="0">
                <a:solidFill>
                  <a:schemeClr val="bg1"/>
                </a:solidFill>
              </a:rPr>
              <a:t> no,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 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Mo Israel </a:t>
            </a:r>
            <a:r>
              <a:rPr lang="en-US" sz="1600" b="1" dirty="0" err="1" smtClean="0">
                <a:solidFill>
                  <a:schemeClr val="bg1"/>
                </a:solidFill>
              </a:rPr>
              <a:t>mma</a:t>
            </a:r>
            <a:r>
              <a:rPr lang="en-US" sz="1600" b="1" dirty="0" smtClean="0">
                <a:solidFill>
                  <a:schemeClr val="bg1"/>
                </a:solidFill>
              </a:rPr>
              <a:t>  a </a:t>
            </a:r>
            <a:r>
              <a:rPr lang="en-US" sz="1600" b="1" dirty="0" err="1" smtClean="0">
                <a:solidFill>
                  <a:schemeClr val="bg1"/>
                </a:solidFill>
              </a:rPr>
              <a:t>wɔapa</a:t>
            </a:r>
            <a:r>
              <a:rPr lang="en-US" sz="1600" b="1" dirty="0" smtClean="0">
                <a:solidFill>
                  <a:schemeClr val="bg1"/>
                </a:solidFill>
              </a:rPr>
              <a:t> mo,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Ayi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asehweɛ</a:t>
            </a:r>
            <a:r>
              <a:rPr lang="en-US" sz="1600" b="1" dirty="0" smtClean="0">
                <a:solidFill>
                  <a:schemeClr val="bg1"/>
                </a:solidFill>
              </a:rPr>
              <a:t> mu, </a:t>
            </a:r>
            <a:r>
              <a:rPr lang="en-US" sz="1600" b="1" dirty="0" err="1" smtClean="0">
                <a:solidFill>
                  <a:schemeClr val="bg1"/>
                </a:solidFill>
              </a:rPr>
              <a:t>Ayi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asehweɛ</a:t>
            </a:r>
            <a:r>
              <a:rPr lang="en-US" sz="1600" b="1" dirty="0" smtClean="0">
                <a:solidFill>
                  <a:schemeClr val="bg1"/>
                </a:solidFill>
              </a:rPr>
              <a:t> mu,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Monkamfo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ɔgye</a:t>
            </a:r>
            <a:r>
              <a:rPr lang="en-US" sz="1600" b="1" dirty="0" smtClean="0">
                <a:solidFill>
                  <a:schemeClr val="bg1"/>
                </a:solidFill>
              </a:rPr>
              <a:t> mo </a:t>
            </a:r>
            <a:r>
              <a:rPr lang="en-US" sz="1600" b="1" dirty="0" err="1" smtClean="0">
                <a:solidFill>
                  <a:schemeClr val="bg1"/>
                </a:solidFill>
              </a:rPr>
              <a:t>nkwa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 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Moma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abusua</a:t>
            </a:r>
            <a:r>
              <a:rPr lang="en-US" sz="1600" b="1" dirty="0" smtClean="0">
                <a:solidFill>
                  <a:schemeClr val="bg1"/>
                </a:solidFill>
              </a:rPr>
              <a:t> ne Kana </a:t>
            </a:r>
            <a:r>
              <a:rPr lang="en-US" sz="1600" b="1" dirty="0" err="1" smtClean="0">
                <a:solidFill>
                  <a:schemeClr val="bg1"/>
                </a:solidFill>
              </a:rPr>
              <a:t>nyinaa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Wɔ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asase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yi</a:t>
            </a:r>
            <a:r>
              <a:rPr lang="en-US" sz="1600" b="1" dirty="0" smtClean="0">
                <a:solidFill>
                  <a:schemeClr val="bg1"/>
                </a:solidFill>
              </a:rPr>
              <a:t>  so, </a:t>
            </a:r>
            <a:r>
              <a:rPr lang="en-US" sz="1600" b="1" dirty="0" err="1" smtClean="0">
                <a:solidFill>
                  <a:schemeClr val="bg1"/>
                </a:solidFill>
              </a:rPr>
              <a:t>Wɔ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asase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yi</a:t>
            </a:r>
            <a:r>
              <a:rPr lang="en-US" sz="1600" b="1" dirty="0" smtClean="0">
                <a:solidFill>
                  <a:schemeClr val="bg1"/>
                </a:solidFill>
              </a:rPr>
              <a:t>  so,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tumi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nyinaa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mma</a:t>
            </a:r>
            <a:r>
              <a:rPr lang="en-US" sz="1600" b="1" dirty="0" smtClean="0">
                <a:solidFill>
                  <a:schemeClr val="bg1"/>
                </a:solidFill>
              </a:rPr>
              <a:t> no,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monyi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hempɔn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ayɛ</a:t>
            </a:r>
            <a:r>
              <a:rPr lang="en-US" sz="1600" b="1" dirty="0" smtClean="0">
                <a:solidFill>
                  <a:schemeClr val="bg1"/>
                </a:solidFill>
              </a:rPr>
              <a:t>! Na </a:t>
            </a:r>
            <a:r>
              <a:rPr lang="en-US" sz="1600" b="1" dirty="0" err="1" smtClean="0">
                <a:solidFill>
                  <a:schemeClr val="bg1"/>
                </a:solidFill>
              </a:rPr>
              <a:t>monyi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hempɔn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ayɛ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anka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yɛn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sorofoɔ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Atwa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ahwe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Atwa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ahwe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Abɔ</a:t>
            </a:r>
            <a:r>
              <a:rPr lang="en-US" sz="1600" b="1" dirty="0" smtClean="0">
                <a:solidFill>
                  <a:schemeClr val="bg1"/>
                </a:solidFill>
              </a:rPr>
              <a:t> mu </a:t>
            </a:r>
            <a:r>
              <a:rPr lang="en-US" sz="1600" b="1" dirty="0" err="1" smtClean="0">
                <a:solidFill>
                  <a:schemeClr val="bg1"/>
                </a:solidFill>
              </a:rPr>
              <a:t>ato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nnwom</a:t>
            </a:r>
            <a:r>
              <a:rPr lang="en-US" sz="1600" b="1" dirty="0" smtClean="0">
                <a:solidFill>
                  <a:schemeClr val="bg1"/>
                </a:solidFill>
              </a:rPr>
              <a:t> no,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 Na </a:t>
            </a:r>
            <a:r>
              <a:rPr lang="en-US" sz="1600" b="1" dirty="0" err="1" smtClean="0">
                <a:solidFill>
                  <a:schemeClr val="bg1"/>
                </a:solidFill>
              </a:rPr>
              <a:t>monsi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ɔhempɔn</a:t>
            </a:r>
            <a:r>
              <a:rPr lang="en-US" sz="1600" b="1" dirty="0" smtClean="0">
                <a:solidFill>
                  <a:schemeClr val="bg1"/>
                </a:solidFill>
              </a:rPr>
              <a:t>! Amen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Monkamfo Yesu Din(Diadem)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Monkamfo Yesu Din</dc:title>
  <dc:creator>FRONT</dc:creator>
  <cp:lastModifiedBy>FRONT</cp:lastModifiedBy>
  <cp:revision>38</cp:revision>
  <dcterms:created xsi:type="dcterms:W3CDTF">2024-02-03T18:52:13Z</dcterms:created>
  <dcterms:modified xsi:type="dcterms:W3CDTF">2024-02-05T20:01:32Z</dcterms:modified>
</cp:coreProperties>
</file>