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A03D1-4679-4ACA-89AB-941C813DCBC1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BCA43-5985-44E6-BE58-B70D2D7E27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Jesus, I Lov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333" y="76200"/>
            <a:ext cx="4724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Môj</a:t>
            </a:r>
            <a:r>
              <a:rPr lang="en-US" b="1" dirty="0" smtClean="0"/>
              <a:t> </a:t>
            </a:r>
            <a:r>
              <a:rPr lang="en-US" b="1" dirty="0" err="1"/>
              <a:t>Ježiš</a:t>
            </a:r>
            <a:r>
              <a:rPr lang="en-US" b="1" dirty="0"/>
              <a:t>, </a:t>
            </a:r>
            <a:r>
              <a:rPr lang="en-US" b="1" dirty="0" err="1"/>
              <a:t>milujem</a:t>
            </a:r>
            <a:r>
              <a:rPr lang="en-US" b="1" dirty="0"/>
              <a:t> </a:t>
            </a:r>
            <a:r>
              <a:rPr lang="en-US" b="1" dirty="0" err="1" smtClean="0"/>
              <a:t>Ťa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934" y="914400"/>
            <a:ext cx="9220200" cy="2743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skladám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slabosti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hriechy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vzácny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Vykupiteľ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Spasiteľ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ľúbim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mňa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skôr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miloval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vykúpil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odpustenie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Golgotskom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kríži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Milujem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Pane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tŕnia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korunu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niesol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ľúbim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milovať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Pane,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chváliť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stačí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Poviem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„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!“,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skončí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pozemský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ľúbim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Tvojich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slávnych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príbytkoch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večnosti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uctievať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jaganí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spievať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pieseň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ľúbim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Ťa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stále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Svätý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Môj Ježiš, milujem Ťa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Môj Ježiš, milujem Ťa </dc:title>
  <dc:creator>FRONT</dc:creator>
  <cp:lastModifiedBy>FRONT</cp:lastModifiedBy>
  <cp:revision>6</cp:revision>
  <dcterms:created xsi:type="dcterms:W3CDTF">2024-02-10T14:13:14Z</dcterms:created>
  <dcterms:modified xsi:type="dcterms:W3CDTF">2024-02-11T20:25:53Z</dcterms:modified>
</cp:coreProperties>
</file>