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3C000-5BD6-42BE-9BF4-FC6CF7C0012D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296F2-4CDA-4ADE-8E30-C229C6CFD4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ly jó Jézusunkban bíz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5791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Mily</a:t>
            </a:r>
            <a:r>
              <a:rPr lang="en-US" b="1" dirty="0" smtClean="0"/>
              <a:t> </a:t>
            </a:r>
            <a:r>
              <a:rPr lang="en-US" b="1" dirty="0" err="1" smtClean="0"/>
              <a:t>jó</a:t>
            </a:r>
            <a:r>
              <a:rPr lang="en-US" b="1" dirty="0" smtClean="0"/>
              <a:t> </a:t>
            </a:r>
            <a:r>
              <a:rPr lang="en-US" b="1" dirty="0" err="1" smtClean="0"/>
              <a:t>Jézusunkban</a:t>
            </a:r>
            <a:r>
              <a:rPr lang="en-US" b="1" dirty="0" smtClean="0"/>
              <a:t> </a:t>
            </a:r>
            <a:r>
              <a:rPr lang="en-US" b="1" dirty="0" err="1" smtClean="0"/>
              <a:t>bízni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685800"/>
            <a:ext cx="8153400" cy="5105400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Mily jó Jézusunkban bízni,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Amint szent szava tanít!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Nyugodni ígéretében,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Követni nyomdokait.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Kar: 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Jézus, Jézus, Benned bízom; 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Sokszor tettem én ezt már! 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Jézus, Jézus, drága Jézus; 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Tekints kegyelmesen rám!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Oly jó Jézusunkban bízni,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 drága vérében!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Hittel folyton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nézni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Meggyógyulni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sebében.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Mily jó Jézusunkban bízni,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Magasztalni Őt dicsőn,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Bajaink eléje vinni,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 ad békét, szeret 'hőn'.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Úgy örvend a szívem Benned,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Kedves Jézus, hű barát!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engem mindenkor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vezetsz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földről hazámba át!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110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Mily jó Jézusunkban bízni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Mily édes Jézusban bízni hungary</dc:title>
  <dc:creator>FRONT</dc:creator>
  <cp:lastModifiedBy>FRONT</cp:lastModifiedBy>
  <cp:revision>17</cp:revision>
  <dcterms:created xsi:type="dcterms:W3CDTF">2024-02-20T20:20:08Z</dcterms:created>
  <dcterms:modified xsi:type="dcterms:W3CDTF">2024-02-21T15:25:19Z</dcterms:modified>
</cp:coreProperties>
</file>