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16F4-CEE8-47DF-A67A-9DFEE9E1246A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39FF1-04B0-4652-8574-BC54DE66D1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gtiwala at Sumun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1"/>
            <a:ext cx="5143536" cy="50004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Magtiwala</a:t>
            </a:r>
            <a:r>
              <a:rPr lang="en-US" b="1" dirty="0" smtClean="0"/>
              <a:t> </a:t>
            </a:r>
            <a:r>
              <a:rPr lang="en-US" b="1" dirty="0"/>
              <a:t>at </a:t>
            </a:r>
            <a:r>
              <a:rPr lang="en-US" b="1" dirty="0" err="1" smtClean="0"/>
              <a:t>Sumunod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14282" y="714356"/>
            <a:ext cx="400052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1. Kung </a:t>
            </a:r>
            <a:r>
              <a:rPr lang="en-US" sz="1600" b="1" dirty="0" err="1" smtClean="0"/>
              <a:t>tayo'y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mamuhay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Ayon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patnubay</a:t>
            </a:r>
            <a:endParaRPr lang="en-US" sz="1600" b="1" dirty="0" smtClean="0"/>
          </a:p>
          <a:p>
            <a:r>
              <a:rPr lang="en-US" sz="1600" b="1" dirty="0" smtClean="0"/>
              <a:t> Ng Dios at </a:t>
            </a:r>
            <a:r>
              <a:rPr lang="en-US" sz="1600" b="1" dirty="0" err="1" smtClean="0"/>
              <a:t>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Kanyang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salita</a:t>
            </a:r>
            <a:r>
              <a:rPr lang="en-US" sz="1600" b="1" dirty="0" smtClean="0"/>
              <a:t>,</a:t>
            </a:r>
          </a:p>
          <a:p>
            <a:r>
              <a:rPr lang="en-US" sz="1600" b="1" dirty="0" smtClean="0"/>
              <a:t> </a:t>
            </a:r>
            <a:r>
              <a:rPr lang="en-US" sz="1600" b="1" dirty="0" err="1" smtClean="0"/>
              <a:t>Siya</a:t>
            </a:r>
            <a:r>
              <a:rPr lang="en-US" sz="1600" b="1" dirty="0" smtClean="0"/>
              <a:t> ay </a:t>
            </a:r>
            <a:r>
              <a:rPr lang="en-US" sz="1600" b="1" dirty="0" err="1" smtClean="0"/>
              <a:t>sasaatin</a:t>
            </a:r>
            <a:r>
              <a:rPr lang="en-US" sz="1600" b="1" dirty="0" smtClean="0"/>
              <a:t> Kung </a:t>
            </a:r>
            <a:r>
              <a:rPr lang="en-US" sz="1600" b="1" dirty="0" err="1" smtClean="0"/>
              <a:t>ating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susundin</a:t>
            </a:r>
            <a:r>
              <a:rPr lang="en-US" sz="1600" b="1" dirty="0" smtClean="0"/>
              <a:t>,</a:t>
            </a:r>
          </a:p>
          <a:p>
            <a:r>
              <a:rPr lang="en-US" sz="1600" b="1" dirty="0" smtClean="0"/>
              <a:t> At kung </a:t>
            </a:r>
            <a:r>
              <a:rPr lang="en-US" sz="1600" b="1" dirty="0" err="1" smtClean="0"/>
              <a:t>tayo</a:t>
            </a:r>
            <a:r>
              <a:rPr lang="en-US" sz="1600" b="1" dirty="0" smtClean="0"/>
              <a:t> ay </a:t>
            </a:r>
            <a:r>
              <a:rPr lang="en-US" sz="1600" b="1" dirty="0" err="1" smtClean="0"/>
              <a:t>magtiwala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Magtiwala't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Jesus ay </a:t>
            </a:r>
            <a:r>
              <a:rPr lang="en-US" sz="1600" b="1" dirty="0" err="1" smtClean="0">
                <a:solidFill>
                  <a:srgbClr val="FF0000"/>
                </a:solidFill>
              </a:rPr>
              <a:t>sundin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Kanyang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kagalakan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Laging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sasaatin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2. </a:t>
            </a:r>
            <a:r>
              <a:rPr lang="en-US" sz="1600" b="1" dirty="0" err="1" smtClean="0"/>
              <a:t>Papawiin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Niya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tanang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pangamba</a:t>
            </a:r>
            <a:endParaRPr lang="en-US" sz="1600" b="1" dirty="0" smtClean="0"/>
          </a:p>
          <a:p>
            <a:r>
              <a:rPr lang="en-US" sz="1600" b="1" dirty="0" smtClean="0"/>
              <a:t> Kung </a:t>
            </a:r>
            <a:r>
              <a:rPr lang="en-US" sz="1600" b="1" dirty="0" err="1" smtClean="0"/>
              <a:t>tayo'y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laging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mananangan</a:t>
            </a:r>
            <a:r>
              <a:rPr lang="en-US" sz="1600" b="1" dirty="0" smtClean="0"/>
              <a:t>,</a:t>
            </a:r>
          </a:p>
          <a:p>
            <a:r>
              <a:rPr lang="en-US" sz="1600" b="1" dirty="0" smtClean="0"/>
              <a:t> </a:t>
            </a:r>
            <a:r>
              <a:rPr lang="en-US" sz="1600" b="1" dirty="0" err="1" smtClean="0"/>
              <a:t>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Kanyang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patnubay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Lagi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nating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taglay</a:t>
            </a:r>
            <a:r>
              <a:rPr lang="en-US" sz="1600" b="1" dirty="0" smtClean="0"/>
              <a:t>;</a:t>
            </a:r>
          </a:p>
          <a:p>
            <a:r>
              <a:rPr lang="en-US" sz="1600" b="1" dirty="0" smtClean="0"/>
              <a:t> Sa </a:t>
            </a:r>
            <a:r>
              <a:rPr lang="en-US" sz="1600" b="1" dirty="0" err="1" smtClean="0"/>
              <a:t>daan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tayo'y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iingatan</a:t>
            </a:r>
            <a:r>
              <a:rPr lang="en-US" sz="1600" b="1" dirty="0" smtClean="0"/>
              <a:t>.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3. Kung </a:t>
            </a:r>
            <a:r>
              <a:rPr lang="en-US" sz="1600" b="1" dirty="0" err="1" smtClean="0"/>
              <a:t>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ating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buhay</a:t>
            </a:r>
            <a:r>
              <a:rPr lang="en-US" sz="1600" b="1" dirty="0" smtClean="0"/>
              <a:t> Sa </a:t>
            </a:r>
            <a:r>
              <a:rPr lang="en-US" sz="1600" b="1" dirty="0" err="1" smtClean="0"/>
              <a:t>Kanya'y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ialay</a:t>
            </a:r>
            <a:endParaRPr lang="en-US" sz="1600" b="1" dirty="0" smtClean="0"/>
          </a:p>
          <a:p>
            <a:r>
              <a:rPr lang="en-US" sz="1600" b="1" dirty="0" smtClean="0"/>
              <a:t> </a:t>
            </a:r>
            <a:r>
              <a:rPr lang="en-US" sz="1600" b="1" dirty="0" err="1" smtClean="0"/>
              <a:t>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pagibig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Niya'y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kakamtin</a:t>
            </a:r>
            <a:r>
              <a:rPr lang="en-US" sz="1600" b="1" dirty="0" smtClean="0"/>
              <a:t>;</a:t>
            </a:r>
          </a:p>
          <a:p>
            <a:r>
              <a:rPr lang="en-US" sz="1600" b="1" dirty="0" smtClean="0"/>
              <a:t> </a:t>
            </a:r>
            <a:r>
              <a:rPr lang="en-US" sz="1600" b="1" dirty="0" err="1" smtClean="0"/>
              <a:t>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bawat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biyaya</a:t>
            </a:r>
            <a:r>
              <a:rPr lang="en-US" sz="1600" b="1" dirty="0" smtClean="0"/>
              <a:t> At </a:t>
            </a:r>
            <a:r>
              <a:rPr lang="en-US" sz="1600" b="1" dirty="0" err="1" smtClean="0"/>
              <a:t>lahat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tuwa</a:t>
            </a:r>
            <a:endParaRPr lang="en-US" sz="1600" b="1" dirty="0" smtClean="0"/>
          </a:p>
          <a:p>
            <a:r>
              <a:rPr lang="en-US" sz="1600" b="1" dirty="0" smtClean="0"/>
              <a:t> Ay </a:t>
            </a:r>
            <a:r>
              <a:rPr lang="en-US" sz="1600" b="1" dirty="0" err="1" smtClean="0"/>
              <a:t>palagiang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sasaatin</a:t>
            </a:r>
            <a:r>
              <a:rPr lang="en-US" sz="1600" b="1" dirty="0" smtClean="0"/>
              <a:t>.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4. Kay </a:t>
            </a:r>
            <a:r>
              <a:rPr lang="en-US" sz="1600" b="1" dirty="0" err="1" smtClean="0"/>
              <a:t>tamis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manalig</a:t>
            </a:r>
            <a:r>
              <a:rPr lang="en-US" sz="1600" b="1" dirty="0" smtClean="0"/>
              <a:t> Sa </a:t>
            </a:r>
            <a:r>
              <a:rPr lang="en-US" sz="1600" b="1" dirty="0" err="1" smtClean="0"/>
              <a:t>Kanyang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pag-ibig</a:t>
            </a:r>
            <a:endParaRPr lang="en-US" sz="1600" b="1" dirty="0" smtClean="0"/>
          </a:p>
          <a:p>
            <a:r>
              <a:rPr lang="en-US" sz="1600" b="1" dirty="0" smtClean="0"/>
              <a:t> Kung </a:t>
            </a:r>
            <a:r>
              <a:rPr lang="en-US" sz="1600" b="1" dirty="0" err="1" smtClean="0"/>
              <a:t>Siya'y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ating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sinusunod</a:t>
            </a:r>
            <a:r>
              <a:rPr lang="en-US" sz="1600" b="1" dirty="0" smtClean="0"/>
              <a:t>;</a:t>
            </a:r>
          </a:p>
          <a:p>
            <a:r>
              <a:rPr lang="en-US" sz="1600" b="1" dirty="0" smtClean="0"/>
              <a:t> At </a:t>
            </a:r>
            <a:r>
              <a:rPr lang="en-US" sz="1600" b="1" dirty="0" err="1" smtClean="0"/>
              <a:t>kahit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na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Tayo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pag-utusan</a:t>
            </a:r>
            <a:endParaRPr lang="en-US" sz="1600" b="1" dirty="0" smtClean="0"/>
          </a:p>
          <a:p>
            <a:r>
              <a:rPr lang="en-US" sz="1600" b="1" dirty="0" smtClean="0"/>
              <a:t> </a:t>
            </a:r>
            <a:r>
              <a:rPr lang="en-US" sz="1600" b="1" dirty="0" err="1" smtClean="0"/>
              <a:t>Buong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puso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tayong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maglingkod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Magtiwala at Sumunod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Magtiwala at Sumunod </dc:title>
  <dc:creator>mary</dc:creator>
  <cp:lastModifiedBy>FRONT</cp:lastModifiedBy>
  <cp:revision>8</cp:revision>
  <dcterms:created xsi:type="dcterms:W3CDTF">2021-03-17T14:19:30Z</dcterms:created>
  <dcterms:modified xsi:type="dcterms:W3CDTF">2024-02-14T16:15:25Z</dcterms:modified>
</cp:coreProperties>
</file>