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A2C49-9F19-4912-97A1-DB07B7B49385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05E38-AF96-4A59-B4A9-040D90E49A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suka Mengabar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Kusuka</a:t>
            </a:r>
            <a:r>
              <a:rPr lang="en-US" b="1" dirty="0"/>
              <a:t> </a:t>
            </a:r>
            <a:r>
              <a:rPr lang="en-US" b="1" dirty="0" err="1" smtClean="0"/>
              <a:t>Mengabarkan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44196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1.Kusuka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Kusuka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mengabarkan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Injil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mulia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Kabarkan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kes'lamatan-Nya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2.Kusuka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melebihi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3.Kusuka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s'makin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Kusuka Mengabarkan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Kusuka Mengabarkan indonesia</dc:title>
  <dc:creator>FRONT</dc:creator>
  <cp:lastModifiedBy>FRONT</cp:lastModifiedBy>
  <cp:revision>8</cp:revision>
  <dcterms:created xsi:type="dcterms:W3CDTF">2024-02-06T19:18:38Z</dcterms:created>
  <dcterms:modified xsi:type="dcterms:W3CDTF">2024-02-07T14:49:35Z</dcterms:modified>
</cp:coreProperties>
</file>