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7CFA-C7CE-44DD-8B05-EB2E55A67217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9B12-9622-4CE4-9E40-37D3A8332D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7CFA-C7CE-44DD-8B05-EB2E55A67217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9B12-9622-4CE4-9E40-37D3A8332D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7CFA-C7CE-44DD-8B05-EB2E55A67217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9B12-9622-4CE4-9E40-37D3A8332D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7CFA-C7CE-44DD-8B05-EB2E55A67217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9B12-9622-4CE4-9E40-37D3A8332D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7CFA-C7CE-44DD-8B05-EB2E55A67217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9B12-9622-4CE4-9E40-37D3A8332D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7CFA-C7CE-44DD-8B05-EB2E55A67217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9B12-9622-4CE4-9E40-37D3A8332D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7CFA-C7CE-44DD-8B05-EB2E55A67217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9B12-9622-4CE4-9E40-37D3A8332D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7CFA-C7CE-44DD-8B05-EB2E55A67217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9B12-9622-4CE4-9E40-37D3A8332D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7CFA-C7CE-44DD-8B05-EB2E55A67217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9B12-9622-4CE4-9E40-37D3A8332D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7CFA-C7CE-44DD-8B05-EB2E55A67217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9B12-9622-4CE4-9E40-37D3A8332D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7CFA-C7CE-44DD-8B05-EB2E55A67217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9B12-9622-4CE4-9E40-37D3A8332D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37CFA-C7CE-44DD-8B05-EB2E55A67217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49B12-9622-4CE4-9E40-37D3A8332D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ike a River Glorious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risthuvinte Dha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44" y="0"/>
            <a:ext cx="9001156" cy="500067"/>
          </a:xfrm>
        </p:spPr>
        <p:txBody>
          <a:bodyPr>
            <a:noAutofit/>
          </a:bodyPr>
          <a:lstStyle/>
          <a:p>
            <a:r>
              <a:rPr lang="en-US" sz="4800" b="1" cap="small" dirty="0" smtClean="0"/>
              <a:t/>
            </a:r>
            <a:br>
              <a:rPr lang="en-US" sz="4800" b="1" cap="small" dirty="0" smtClean="0"/>
            </a:br>
            <a:r>
              <a:rPr lang="ml-IN" sz="3200" b="1" dirty="0" smtClean="0">
                <a:solidFill>
                  <a:schemeClr val="bg1"/>
                </a:solidFill>
              </a:rPr>
              <a:t>ക്രിസ്തുവിന്റെ ദാനം</a:t>
            </a:r>
            <a:r>
              <a:rPr lang="en-US" sz="3200" b="1" dirty="0" smtClean="0">
                <a:solidFill>
                  <a:schemeClr val="bg1"/>
                </a:solidFill>
              </a:rPr>
              <a:t>  </a:t>
            </a:r>
            <a:r>
              <a:rPr lang="en-US" sz="3200" b="1" dirty="0" err="1" smtClean="0">
                <a:solidFill>
                  <a:schemeClr val="bg1"/>
                </a:solidFill>
              </a:rPr>
              <a:t>Kristhuvinte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Dhanam</a:t>
            </a:r>
            <a:r>
              <a:rPr lang="ml-IN" sz="4800" b="1" cap="small" dirty="0">
                <a:solidFill>
                  <a:schemeClr val="bg1"/>
                </a:solidFill>
              </a:rPr>
              <a:t/>
            </a:r>
            <a:br>
              <a:rPr lang="ml-IN" sz="4800" b="1" cap="small" dirty="0">
                <a:solidFill>
                  <a:schemeClr val="bg1"/>
                </a:solidFill>
              </a:rPr>
            </a:b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142" y="785794"/>
            <a:ext cx="10440028" cy="5072098"/>
          </a:xfrm>
        </p:spPr>
        <p:txBody>
          <a:bodyPr numCol="2">
            <a:noAutofit/>
          </a:bodyPr>
          <a:lstStyle/>
          <a:p>
            <a:pPr algn="l"/>
            <a:r>
              <a:rPr lang="ml-IN" sz="1400" b="1" dirty="0" smtClean="0">
                <a:solidFill>
                  <a:schemeClr val="bg1"/>
                </a:solidFill>
              </a:rPr>
              <a:t>ക്രിസ്തുവിന്റെ ദാനം എത്ര മധുരം!</a:t>
            </a:r>
          </a:p>
          <a:p>
            <a:pPr algn="l"/>
            <a:r>
              <a:rPr lang="ml-IN" sz="1400" b="1" dirty="0" smtClean="0">
                <a:solidFill>
                  <a:schemeClr val="bg1"/>
                </a:solidFill>
              </a:rPr>
              <a:t>പൂർണ്ണസമാധാനം പൂർണ്ണ ആനന്ദം</a:t>
            </a:r>
          </a:p>
          <a:p>
            <a:pPr algn="l"/>
            <a:r>
              <a:rPr lang="ml-IN" sz="1400" b="1" dirty="0" smtClean="0">
                <a:solidFill>
                  <a:schemeClr val="bg1"/>
                </a:solidFill>
              </a:rPr>
              <a:t>എത്രയോ വിസ്താരം ഉള്ളോർ നദിപോൽ!</a:t>
            </a:r>
          </a:p>
          <a:p>
            <a:pPr algn="l"/>
            <a:r>
              <a:rPr lang="ml-IN" sz="1400" b="1" dirty="0" smtClean="0">
                <a:solidFill>
                  <a:schemeClr val="bg1"/>
                </a:solidFill>
              </a:rPr>
              <a:t>വർണ്ണിക്കുവാൻ ആഴം നാവിന്നില്ല ചൊൽ</a:t>
            </a:r>
          </a:p>
          <a:p>
            <a:pPr algn="l"/>
            <a:endParaRPr lang="ml-IN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എന്റെ അടിസ്ഥാനം അതു ക്രിസ്തുവിൽ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പൂർണ്ണസമാധാനം ഉണ്ടീപാറയിൽ</a:t>
            </a:r>
          </a:p>
          <a:p>
            <a:pPr algn="l"/>
            <a:endParaRPr lang="ml-IN" sz="1400" b="1" dirty="0" smtClean="0">
              <a:solidFill>
                <a:schemeClr val="bg1"/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bg1"/>
                </a:solidFill>
              </a:rPr>
              <a:t>പണ്ടു എന്റെ പാപം മനസ്സാക്ഷിയെ</a:t>
            </a:r>
          </a:p>
          <a:p>
            <a:pPr algn="l"/>
            <a:r>
              <a:rPr lang="ml-IN" sz="1400" b="1" dirty="0" smtClean="0">
                <a:solidFill>
                  <a:schemeClr val="bg1"/>
                </a:solidFill>
              </a:rPr>
              <a:t>കുത്തി ഈ വിലാപം തീർന്നതെങ്ങനെ?</a:t>
            </a:r>
          </a:p>
          <a:p>
            <a:pPr algn="l"/>
            <a:r>
              <a:rPr lang="ml-IN" sz="1400" b="1" dirty="0" smtClean="0">
                <a:solidFill>
                  <a:schemeClr val="bg1"/>
                </a:solidFill>
              </a:rPr>
              <a:t>എൻ വിശ്വാസക്കണ്ണു നോക്കി ക്രൂശിന്മേൽ</a:t>
            </a:r>
          </a:p>
          <a:p>
            <a:pPr algn="l"/>
            <a:r>
              <a:rPr lang="ml-IN" sz="1400" b="1" dirty="0" smtClean="0">
                <a:solidFill>
                  <a:schemeClr val="bg1"/>
                </a:solidFill>
              </a:rPr>
              <a:t>എല്ലാം തീർത്തു തന്നു എൻ ഇമ്മാനുവേൽ</a:t>
            </a:r>
          </a:p>
          <a:p>
            <a:pPr algn="l"/>
            <a:endParaRPr lang="ml-IN" sz="1400" b="1" dirty="0" smtClean="0">
              <a:solidFill>
                <a:schemeClr val="bg1"/>
              </a:solidFill>
            </a:endParaRPr>
          </a:p>
          <a:p>
            <a:pPr algn="l"/>
            <a:endParaRPr lang="ml-IN" sz="1400" b="1" dirty="0" smtClean="0">
              <a:solidFill>
                <a:schemeClr val="bg1"/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bg1"/>
                </a:solidFill>
              </a:rPr>
              <a:t>ബുദ്ധിമുട്ടു കഷ്ടം പെരുകി വന്നാൽ</a:t>
            </a:r>
          </a:p>
          <a:p>
            <a:pPr algn="l"/>
            <a:r>
              <a:rPr lang="ml-IN" sz="1400" b="1" dirty="0" smtClean="0">
                <a:solidFill>
                  <a:schemeClr val="bg1"/>
                </a:solidFill>
              </a:rPr>
              <a:t>എനിക്കെന്തു നഷ്ടം ഞാൻ കർത്താവിൻ ആൾ</a:t>
            </a:r>
          </a:p>
          <a:p>
            <a:pPr algn="l"/>
            <a:r>
              <a:rPr lang="ml-IN" sz="1400" b="1" dirty="0" smtClean="0">
                <a:solidFill>
                  <a:schemeClr val="bg1"/>
                </a:solidFill>
              </a:rPr>
              <a:t>യേശു താൻ എൻ സ്വന്തം തന്റെ രാജ്യവും</a:t>
            </a:r>
          </a:p>
          <a:p>
            <a:pPr algn="l"/>
            <a:r>
              <a:rPr lang="ml-IN" sz="1400" b="1" dirty="0" smtClean="0">
                <a:solidFill>
                  <a:schemeClr val="bg1"/>
                </a:solidFill>
              </a:rPr>
              <a:t>എനിക്കുള്ള അംശം അതാരെടുക്കും?</a:t>
            </a:r>
          </a:p>
          <a:p>
            <a:pPr algn="l"/>
            <a:endParaRPr lang="ml-IN" sz="12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Kristhuvinte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dhaanam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ethra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madhuram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Purna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samaadhaanam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poorna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aanandham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Ethrayo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visthaaram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ullor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nadhipol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Alakkaamo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aazham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illoralavu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Ente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adisthaanam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kristhuyeshuvil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Purna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sammadhaanam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undu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parayil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Pande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ente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paapam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manasakshiye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Kuthi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yee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vilaapam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theernnathengine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En </a:t>
            </a:r>
            <a:r>
              <a:rPr lang="en-US" sz="1400" b="1" dirty="0" err="1" smtClean="0">
                <a:solidFill>
                  <a:schemeClr val="bg1"/>
                </a:solidFill>
              </a:rPr>
              <a:t>viswaasa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kankal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noakki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krooshinmel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Ellaam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theerthu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thannu</a:t>
            </a:r>
            <a:r>
              <a:rPr lang="en-US" sz="1400" b="1" dirty="0" smtClean="0">
                <a:solidFill>
                  <a:schemeClr val="bg1"/>
                </a:solidFill>
              </a:rPr>
              <a:t> en Emmanuel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Budhimuttu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kashtam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peruki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vannaal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Enikkenthu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nashtam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njaan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karthavinnal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Yeshuthan</a:t>
            </a:r>
            <a:r>
              <a:rPr lang="en-US" sz="1400" b="1" dirty="0" smtClean="0">
                <a:solidFill>
                  <a:schemeClr val="bg1"/>
                </a:solidFill>
              </a:rPr>
              <a:t> en </a:t>
            </a:r>
            <a:r>
              <a:rPr lang="en-US" sz="1400" b="1" dirty="0" err="1" smtClean="0">
                <a:solidFill>
                  <a:schemeClr val="bg1"/>
                </a:solidFill>
              </a:rPr>
              <a:t>swantham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thante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rajyavum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Enikkulla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amsam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athaaredukkum</a:t>
            </a:r>
            <a:endParaRPr lang="en-US" sz="1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118</Words>
  <Application>Microsoft Office PowerPoint</Application>
  <PresentationFormat>On-screen Show (4:3)</PresentationFormat>
  <Paragraphs>40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ക്രിസ്തുവിന്റെ ദാനം  Kristhuvinte Dhanam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ദൈവസമാധാനം ഇമ്പ നദി പോല്‍ </dc:title>
  <dc:creator>mary</dc:creator>
  <cp:lastModifiedBy>FRONT</cp:lastModifiedBy>
  <cp:revision>8</cp:revision>
  <dcterms:created xsi:type="dcterms:W3CDTF">2021-05-23T19:21:17Z</dcterms:created>
  <dcterms:modified xsi:type="dcterms:W3CDTF">2024-02-20T14:43:49Z</dcterms:modified>
</cp:coreProperties>
</file>