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89181-F0B4-4ABD-B714-7371449582F7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85E48-986A-4BD5-B9F2-99E8792D14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n Manlakaw K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Kon</a:t>
            </a:r>
            <a:r>
              <a:rPr lang="en-US" b="1" dirty="0" smtClean="0"/>
              <a:t> </a:t>
            </a:r>
            <a:r>
              <a:rPr lang="en-US" b="1" dirty="0" err="1" smtClean="0"/>
              <a:t>Manlakaw</a:t>
            </a:r>
            <a:r>
              <a:rPr lang="en-US" b="1" dirty="0" smtClean="0"/>
              <a:t> </a:t>
            </a:r>
            <a:r>
              <a:rPr lang="en-US" b="1" dirty="0" smtClean="0"/>
              <a:t>Kita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0"/>
            <a:ext cx="8001000" cy="3581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manlakaw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Mahimayaon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pabilin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Mag-uban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Lauman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tahuron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Dios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nay </a:t>
            </a:r>
            <a:r>
              <a:rPr lang="en-US" sz="1800" b="1" dirty="0" err="1" smtClean="0">
                <a:solidFill>
                  <a:srgbClr val="FF0000"/>
                </a:solidFill>
              </a:rPr>
              <a:t>laing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mahimo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igabulahan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dag-um,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mikaylap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pagpalaon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pagduhaduha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tomahod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matagamtaman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ihatag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gihatag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tim-os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Kon Manlakaw Kita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 Manlakaw Kita  Cebuano</dc:title>
  <dc:creator>FRONT</dc:creator>
  <cp:lastModifiedBy>FRONT</cp:lastModifiedBy>
  <cp:revision>5</cp:revision>
  <dcterms:created xsi:type="dcterms:W3CDTF">2024-02-12T22:12:00Z</dcterms:created>
  <dcterms:modified xsi:type="dcterms:W3CDTF">2024-02-15T18:09:36Z</dcterms:modified>
</cp:coreProperties>
</file>