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59F-DCE7-482D-BC6D-83BB03A93076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25C32-9229-414B-829F-A52E9A576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59F-DCE7-482D-BC6D-83BB03A93076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25C32-9229-414B-829F-A52E9A576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59F-DCE7-482D-BC6D-83BB03A93076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25C32-9229-414B-829F-A52E9A576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59F-DCE7-482D-BC6D-83BB03A93076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25C32-9229-414B-829F-A52E9A576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59F-DCE7-482D-BC6D-83BB03A93076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25C32-9229-414B-829F-A52E9A576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59F-DCE7-482D-BC6D-83BB03A93076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25C32-9229-414B-829F-A52E9A576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59F-DCE7-482D-BC6D-83BB03A93076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25C32-9229-414B-829F-A52E9A576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59F-DCE7-482D-BC6D-83BB03A93076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25C32-9229-414B-829F-A52E9A576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59F-DCE7-482D-BC6D-83BB03A93076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25C32-9229-414B-829F-A52E9A576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59F-DCE7-482D-BC6D-83BB03A93076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25C32-9229-414B-829F-A52E9A576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59F-DCE7-482D-BC6D-83BB03A93076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25C32-9229-414B-829F-A52E9A576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659F-DCE7-482D-BC6D-83BB03A93076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25C32-9229-414B-829F-A52E9A5769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ina la Yesu Salamu(Diade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"/>
            <a:ext cx="64008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Jina</a:t>
            </a:r>
            <a:r>
              <a:rPr lang="en-US" b="1" dirty="0" smtClean="0">
                <a:solidFill>
                  <a:schemeClr val="bg1"/>
                </a:solidFill>
              </a:rPr>
              <a:t> la </a:t>
            </a:r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Salamu</a:t>
            </a:r>
            <a:r>
              <a:rPr lang="en-US" b="1" dirty="0" smtClean="0">
                <a:solidFill>
                  <a:schemeClr val="bg1"/>
                </a:solidFill>
              </a:rPr>
              <a:t>(Diadem)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95400"/>
            <a:ext cx="6172200" cy="3886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Jina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la </a:t>
            </a:r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salumu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Lisujudieni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Lisujudieni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Ninyi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mbinguni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hukumu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Na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Enzi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mpeni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Enzi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apewa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kwenu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Wateteea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dini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Watetea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dini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Mkuzeni</a:t>
            </a:r>
            <a:r>
              <a:rPr lang="en-US" sz="1600" b="1" dirty="0" smtClean="0">
                <a:solidFill>
                  <a:schemeClr val="bg1"/>
                </a:solidFill>
              </a:rPr>
              <a:t> Bwana </a:t>
            </a:r>
            <a:r>
              <a:rPr lang="en-US" sz="1600" b="1" dirty="0" err="1" smtClean="0">
                <a:solidFill>
                  <a:schemeClr val="bg1"/>
                </a:solidFill>
              </a:rPr>
              <a:t>wenu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Na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Enzi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mpeni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Wenye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dhambi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kumbukeni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msalabani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msalabani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Kwa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furaha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msifuni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Na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Enzi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mpeni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Sisi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pamoja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Humo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sifani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Humo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sifani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Milele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sifa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moja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Na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Enzi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enzi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mpeni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127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Jina la Yesu Salamu(Diadem)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Jina la Yesu Salamu</dc:title>
  <dc:creator>FRONT</dc:creator>
  <cp:lastModifiedBy>FRONT</cp:lastModifiedBy>
  <cp:revision>7</cp:revision>
  <dcterms:created xsi:type="dcterms:W3CDTF">2024-02-02T23:05:44Z</dcterms:created>
  <dcterms:modified xsi:type="dcterms:W3CDTF">2024-02-05T19:51:01Z</dcterms:modified>
</cp:coreProperties>
</file>