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C628-DD27-4C08-95E3-27E7E51AE8A0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FA7E-E01C-4816-A0A2-CC01045DB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C628-DD27-4C08-95E3-27E7E51AE8A0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FA7E-E01C-4816-A0A2-CC01045DB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C628-DD27-4C08-95E3-27E7E51AE8A0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FA7E-E01C-4816-A0A2-CC01045DB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C628-DD27-4C08-95E3-27E7E51AE8A0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FA7E-E01C-4816-A0A2-CC01045DB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C628-DD27-4C08-95E3-27E7E51AE8A0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FA7E-E01C-4816-A0A2-CC01045DB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C628-DD27-4C08-95E3-27E7E51AE8A0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FA7E-E01C-4816-A0A2-CC01045DB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C628-DD27-4C08-95E3-27E7E51AE8A0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FA7E-E01C-4816-A0A2-CC01045DB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C628-DD27-4C08-95E3-27E7E51AE8A0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FA7E-E01C-4816-A0A2-CC01045DB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C628-DD27-4C08-95E3-27E7E51AE8A0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FA7E-E01C-4816-A0A2-CC01045DB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C628-DD27-4C08-95E3-27E7E51AE8A0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FA7E-E01C-4816-A0A2-CC01045DB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C628-DD27-4C08-95E3-27E7E51AE8A0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BFA7E-E01C-4816-A0A2-CC01045DB3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AC628-DD27-4C08-95E3-27E7E51AE8A0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BFA7E-E01C-4816-A0A2-CC01045DB3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ord Is My Shepherd I'll Not Wan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ésus est mon divin ber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0"/>
            <a:ext cx="5943600" cy="45720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Jésus est mon divin berger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609600"/>
            <a:ext cx="2971800" cy="4495800"/>
          </a:xfrm>
        </p:spPr>
        <p:txBody>
          <a:bodyPr>
            <a:noAutofit/>
          </a:bodyPr>
          <a:lstStyle/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1.Jésus est mon divin Berger,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Réjouis-toi, mon âme !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Seul Il délivre du danger,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Tout en moi Le réclame !</a:t>
            </a:r>
          </a:p>
          <a:p>
            <a:pPr algn="l"/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2.Non, je ne manquerai de rien,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Car, oh ! grâce infinie,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 est l’Ami, le Gardien,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qui je me confie.</a:t>
            </a:r>
          </a:p>
          <a:p>
            <a:pPr algn="l"/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3.Jour après jour Il me conduit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Ses verts pâturages,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son amour Il me nourrit,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Sous Ses divins ombrages.</a:t>
            </a:r>
          </a:p>
          <a:p>
            <a:pPr algn="l"/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4.Je ne craindrai donc aucun mal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Quand, au bout du voyage,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me faudra du sombre val,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Franchir le noir passage.</a:t>
            </a:r>
          </a:p>
          <a:p>
            <a:pPr algn="l"/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5.Toujours Sa grâce et Son amour,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suivront sur la terre ;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 tout sera dans Son séjour :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Paix, gloire, amour, lumière 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132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Jésus est mon divin berger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Jésus est mon divin berger </dc:title>
  <dc:creator>FRONT</dc:creator>
  <cp:lastModifiedBy>FRONT</cp:lastModifiedBy>
  <cp:revision>6</cp:revision>
  <dcterms:created xsi:type="dcterms:W3CDTF">2024-02-01T00:31:53Z</dcterms:created>
  <dcterms:modified xsi:type="dcterms:W3CDTF">2024-02-01T16:46:23Z</dcterms:modified>
</cp:coreProperties>
</file>