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89521-AE91-4790-BF4E-A193D844430E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BD17-4508-4FF4-931E-E5E72D494E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hear of show’rs of blessing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, I Hear of Showers of Blessing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562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Herre</a:t>
            </a:r>
            <a:r>
              <a:rPr lang="en-US" b="1" dirty="0"/>
              <a:t>, du </a:t>
            </a:r>
            <a:r>
              <a:rPr lang="en-US" b="1" dirty="0" err="1"/>
              <a:t>velsigner</a:t>
            </a:r>
            <a:r>
              <a:rPr lang="en-US" b="1" dirty="0"/>
              <a:t> </a:t>
            </a:r>
            <a:r>
              <a:rPr lang="en-US" b="1" dirty="0" err="1" smtClean="0"/>
              <a:t>alle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685800"/>
            <a:ext cx="6781800" cy="6019800"/>
          </a:xfrm>
        </p:spPr>
        <p:txBody>
          <a:bodyPr numCol="2">
            <a:noAutofit/>
          </a:bodyPr>
          <a:lstStyle/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Herre, du velsigner alle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din store kjærlighet.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til meg da også falle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Noen nådesmuler ned!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Også meg, også meg,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Noen smuler skjenk du meg!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Stå meg bi, o kjære Fader,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Skjønt mitt hjerte syndig er,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Hjelp at jeg deg ei forlater,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deg har av hjertet kjær!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Hjelp du meg, også meg,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jeg rett kan elske deg!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Kjære Frelser, hjertets lengsel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alt mer å likne deg.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må rive ned hvert stengsel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jeg møter på min vei.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Lær du meg, også meg,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 og mer å likne deg.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Hellig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ånd, du livets kilde,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Guddomsmakt så høy og mild,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at du meg vekke ville,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Tenne meg med åndens ild!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Rens du meg, også meg,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 et kraftig ord fra deg!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du herlighetens Herre,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 meg mer og mer til deg!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meg alltid hos deg være,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velsign meg på min vei!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Også meg, også meg,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velsign du også meg!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199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Herre, du velsigner alle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Herre, du velsigner alle</dc:title>
  <dc:creator>FRONT</dc:creator>
  <cp:lastModifiedBy>FRONT</cp:lastModifiedBy>
  <cp:revision>6</cp:revision>
  <dcterms:created xsi:type="dcterms:W3CDTF">2024-02-16T20:36:36Z</dcterms:created>
  <dcterms:modified xsi:type="dcterms:W3CDTF">2024-02-18T23:15:31Z</dcterms:modified>
</cp:coreProperties>
</file>