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BC7DE-9D71-4BF2-B793-28821B0A7A64}" type="datetimeFigureOut">
              <a:rPr lang="en-US" smtClean="0"/>
              <a:pPr/>
              <a:t>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32B5C-ABAF-48E6-825D-D6B0ED84D0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hear of show’rs of blessing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er ik hoor Van Rijke Zeg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0"/>
            <a:ext cx="6400800" cy="536575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Heer ik hoor Van Rijke Zegen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762000"/>
            <a:ext cx="3200400" cy="4800600"/>
          </a:xfrm>
        </p:spPr>
        <p:txBody>
          <a:bodyPr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Heer, ik hoor van rijke zegen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uitstort keer op keer,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 van die milde regen,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Dropp'len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vallen op mij neer,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mij,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 mij,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Dropp'len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vallen ook op mij.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Heil’ge Geest wil niet voorbij gaan,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Gij geeft blinden d’ ogen weer.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Wil, o wil nu bij mij stilstaan,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Werk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mij met kracht, o Heer,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mij,ook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mij,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Werk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 door uw kracht in mij.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Liefde Gods zo rein en krachtig,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Bloed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Jezus, rijk en vrij.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Gods genade, sterk en machtig,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verheerlijk U in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Ook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mij, ook in mij,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verheerlijk U in mij.</a:t>
            </a:r>
          </a:p>
          <a:p>
            <a:pPr algn="l"/>
            <a:endParaRPr lang="nl-NL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136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Heer ik hoor Van Rijke Zegen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Heer ik hoor Van Rijke Zegen</dc:title>
  <dc:creator>FRONT</dc:creator>
  <cp:lastModifiedBy>FRONT</cp:lastModifiedBy>
  <cp:revision>5</cp:revision>
  <dcterms:created xsi:type="dcterms:W3CDTF">2024-02-16T20:31:04Z</dcterms:created>
  <dcterms:modified xsi:type="dcterms:W3CDTF">2024-02-17T23:07:08Z</dcterms:modified>
</cp:coreProperties>
</file>