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747D14-D413-4C28-95EE-4C83CFA7C2BF}" type="datetimeFigureOut">
              <a:rPr lang="en-US" smtClean="0"/>
              <a:pPr/>
              <a:t>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948D25-4C2E-4397-A550-B36C0D2D138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RUST AND OBEY.jpg"/>
          <p:cNvPicPr>
            <a:picLocks noChangeAspect="1"/>
          </p:cNvPicPr>
          <p:nvPr userDrawn="1"/>
        </p:nvPicPr>
        <p:blipFill>
          <a:blip r:embed="rId14" cstate="print">
            <a:lum bright="53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 az Úrral járun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00298" y="0"/>
            <a:ext cx="414340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 </a:t>
            </a:r>
            <a:r>
              <a:rPr lang="en-US" b="1" dirty="0" err="1"/>
              <a:t>az</a:t>
            </a:r>
            <a:r>
              <a:rPr lang="en-US" b="1" dirty="0"/>
              <a:t> </a:t>
            </a:r>
            <a:r>
              <a:rPr lang="en-US" b="1" dirty="0" err="1"/>
              <a:t>Úrral</a:t>
            </a:r>
            <a:r>
              <a:rPr lang="en-US" b="1" dirty="0"/>
              <a:t> </a:t>
            </a:r>
            <a:r>
              <a:rPr lang="en-US" b="1" dirty="0" err="1" smtClean="0"/>
              <a:t>járunk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642918"/>
            <a:ext cx="8176992" cy="5929354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Ha az Úrral járunk,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el nem téved lábunk,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Ragyog utunkon mennyei fény.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Vezet szent Igéje, velünk van békéje,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Szívünk betölti hit és remény.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Refrén: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Jézusban bízz,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üdvre más út nem visz!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Szelíd hangjának engedj,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S boldog lesz életed.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Sötét árny hogyha jő, tornyosul vészfelhő,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Jelenléte hadd ragyogja át!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Tűnik gond és bánat,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semmi baj nem árthat,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Hogyha bízunk és tesszük szavát.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Bár itt terhünk nehéz, érhet sok szenvedés,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Vele hű munkánk jutalma nagy;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Sújthat gyász és bánat, nekünk az nem árthat,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Minden bajból új áldás fakad.</a:t>
            </a:r>
          </a:p>
          <a:p>
            <a:pPr algn="l"/>
            <a:endParaRPr lang="hu-H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Áldott közösségben, lelki csendességben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Égi fény árad a szívünkbe,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Amit kér, megtesszük,</a:t>
            </a: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Hogyha küld, elmegyünk,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Hallgatunk Rá, mert bízunk Benne.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149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 az Úrral járunk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Ha az Úrral járunk </dc:title>
  <dc:creator>mary</dc:creator>
  <cp:lastModifiedBy>FRONT</cp:lastModifiedBy>
  <cp:revision>7</cp:revision>
  <dcterms:created xsi:type="dcterms:W3CDTF">2021-03-17T15:05:30Z</dcterms:created>
  <dcterms:modified xsi:type="dcterms:W3CDTF">2024-02-15T18:22:22Z</dcterms:modified>
</cp:coreProperties>
</file>