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9DE63-F94A-437E-B7B5-6FB56A4071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16AEF-6703-495C-8774-3DBC2DA0DC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 El Señor mi buen pas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943600" cy="5334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Señor mi buen pastor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/>
              <a:t/>
            </a:r>
            <a:br>
              <a:rPr lang="vi-VN" b="1" dirty="0"/>
            </a:br>
            <a:r>
              <a:rPr lang="es-ES" b="1" dirty="0"/>
              <a:t/>
            </a:r>
            <a:br>
              <a:rPr lang="es-E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33400"/>
            <a:ext cx="2743200" cy="4419600"/>
          </a:xfrm>
        </p:spPr>
        <p:txBody>
          <a:bodyPr>
            <a:noAutofit/>
          </a:bodyPr>
          <a:lstStyle/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El Señor mi buen pastor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no me faltará;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verdes prados con amor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me conducirá.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 a aguas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frescas,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bondad</a:t>
            </a:r>
          </a:p>
          <a:p>
            <a:pPr algn="l"/>
            <a:r>
              <a:rPr lang="es-E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haráme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reposar;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sendas justas y de paz,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mano me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guiará.</a:t>
            </a:r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cuando en valle de dolor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muerte deba andar,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sentiré </a:t>
            </a:r>
            <a:r>
              <a:rPr lang="es-E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temor,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guardará.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sabio y fiel mi buen pastor,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jamás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dejará 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su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cayado, mi </a:t>
            </a:r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 aliento me dará.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seguirán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final </a:t>
            </a:r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misericordia y bien;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de mi Padre en el hogar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siempre moraré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106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Es El Señor mi buen pastor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𝗘𝘀 𝗲𝗹 𝗦𝗲𝗻̃𝗼𝗿 𝗺𝗶 𝗯𝘂𝗲𝗻 𝗣𝗮𝘀𝘁𝗼𝗿  </dc:title>
  <dc:creator>FRONT</dc:creator>
  <cp:lastModifiedBy>FRONT</cp:lastModifiedBy>
  <cp:revision>8</cp:revision>
  <dcterms:created xsi:type="dcterms:W3CDTF">2024-02-01T00:32:29Z</dcterms:created>
  <dcterms:modified xsi:type="dcterms:W3CDTF">2024-02-02T15:53:54Z</dcterms:modified>
</cp:coreProperties>
</file>